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 id="312" r:id="rId63"/>
  </p:sldIdLst>
  <p:sldSz cy="28757550" cx="51123850"/>
  <p:notesSz cx="6858000" cy="9144000"/>
  <p:embeddedFontLst>
    <p:embeddedFont>
      <p:font typeface="Lato Light"/>
      <p:regular r:id="rId64"/>
      <p:bold r:id="rId65"/>
      <p:italic r:id="rId66"/>
      <p:boldItalic r:id="rId67"/>
    </p:embeddedFont>
    <p:embeddedFont>
      <p:font typeface="Roboto Light"/>
      <p:regular r:id="rId68"/>
      <p:bold r:id="rId69"/>
      <p:italic r:id="rId70"/>
      <p:boldItalic r:id="rId7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9058">
          <p15:clr>
            <a:srgbClr val="A4A3A4"/>
          </p15:clr>
        </p15:guide>
        <p15:guide id="2" pos="16102">
          <p15:clr>
            <a:srgbClr val="A4A3A4"/>
          </p15:clr>
        </p15:guide>
      </p15:sldGuideLst>
    </p:ext>
    <p:ext uri="GoogleSlidesCustomDataVersion2">
      <go:slidesCustomData xmlns:go="http://customooxmlschemas.google.com/" r:id="rId72" roundtripDataSignature="AMtx7mjjwXm0HvWg3PRkMJEQg0VNN3iUr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3BD8C38-2AA9-4F75-8B17-B28596892B80}">
  <a:tblStyle styleId="{43BD8C38-2AA9-4F75-8B17-B28596892B80}" styleName="Table_0">
    <a:wholeTbl>
      <a:tcTxStyle b="off" i="off">
        <a:font>
          <a:latin typeface="Calibri"/>
          <a:ea typeface="Calibri"/>
          <a:cs typeface="Calibri"/>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FAE7E8"/>
          </a:solidFill>
        </a:fill>
      </a:tcStyle>
    </a:wholeTbl>
    <a:band1H>
      <a:tcTxStyle/>
      <a:tcStyle>
        <a:fill>
          <a:solidFill>
            <a:srgbClr val="F5CDCF"/>
          </a:solidFill>
        </a:fill>
      </a:tcStyle>
    </a:band1H>
    <a:band2H>
      <a:tcTxStyle/>
    </a:band2H>
    <a:band1V>
      <a:tcTxStyle/>
      <a:tcStyle>
        <a:fill>
          <a:solidFill>
            <a:srgbClr val="F5CDCF"/>
          </a:solidFill>
        </a:fill>
      </a:tcStyle>
    </a:band1V>
    <a:band2V>
      <a:tcTxStyle/>
    </a:band2V>
    <a:lastCol>
      <a:tcTxStyle b="on" i="off">
        <a:font>
          <a:latin typeface="Calibri"/>
          <a:ea typeface="Calibri"/>
          <a:cs typeface="Calibri"/>
        </a:font>
        <a:schemeClr val="lt1"/>
      </a:tcTxStyle>
      <a:tcStyle>
        <a:fill>
          <a:solidFill>
            <a:schemeClr val="accent1"/>
          </a:solidFill>
        </a:fill>
      </a:tcStyle>
    </a:lastCol>
    <a:firstCol>
      <a:tcTxStyle b="on" i="off">
        <a:font>
          <a:latin typeface="Calibri"/>
          <a:ea typeface="Calibri"/>
          <a:cs typeface="Calibri"/>
        </a:font>
        <a:schemeClr val="lt1"/>
      </a:tcTxStyle>
      <a:tcStyle>
        <a:fill>
          <a:solidFill>
            <a:schemeClr val="accent1"/>
          </a:solidFill>
        </a:fill>
      </a:tcStyle>
    </a:firstCol>
    <a:lastRow>
      <a:tcTxStyle b="on" i="off">
        <a:font>
          <a:latin typeface="Calibri"/>
          <a:ea typeface="Calibri"/>
          <a:cs typeface="Calibri"/>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a:seCell>
    <a:swCell>
      <a:tcTxStyle/>
    </a:swCell>
    <a:firstRow>
      <a:tcTxStyle b="on" i="off">
        <a:font>
          <a:latin typeface="Calibri"/>
          <a:ea typeface="Calibri"/>
          <a:cs typeface="Calibri"/>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9058" orient="horz"/>
        <p:guide pos="16102"/>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slide" Target="slides/slide40.xml"/><Relationship Id="rId45" Type="http://schemas.openxmlformats.org/officeDocument/2006/relationships/slide" Target="slides/slide39.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72" Type="http://customschemas.google.com/relationships/presentationmetadata" Target="metadata"/><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71" Type="http://schemas.openxmlformats.org/officeDocument/2006/relationships/font" Target="fonts/RobotoLight-boldItalic.fntdata"/><Relationship Id="rId70" Type="http://schemas.openxmlformats.org/officeDocument/2006/relationships/font" Target="fonts/RobotoLight-italic.fntdata"/><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62" Type="http://schemas.openxmlformats.org/officeDocument/2006/relationships/slide" Target="slides/slide56.xml"/><Relationship Id="rId61" Type="http://schemas.openxmlformats.org/officeDocument/2006/relationships/slide" Target="slides/slide55.xml"/><Relationship Id="rId20" Type="http://schemas.openxmlformats.org/officeDocument/2006/relationships/slide" Target="slides/slide14.xml"/><Relationship Id="rId64" Type="http://schemas.openxmlformats.org/officeDocument/2006/relationships/font" Target="fonts/LatoLight-regular.fntdata"/><Relationship Id="rId63" Type="http://schemas.openxmlformats.org/officeDocument/2006/relationships/slide" Target="slides/slide57.xml"/><Relationship Id="rId22" Type="http://schemas.openxmlformats.org/officeDocument/2006/relationships/slide" Target="slides/slide16.xml"/><Relationship Id="rId66" Type="http://schemas.openxmlformats.org/officeDocument/2006/relationships/font" Target="fonts/LatoLight-italic.fntdata"/><Relationship Id="rId21" Type="http://schemas.openxmlformats.org/officeDocument/2006/relationships/slide" Target="slides/slide15.xml"/><Relationship Id="rId65" Type="http://schemas.openxmlformats.org/officeDocument/2006/relationships/font" Target="fonts/LatoLight-bold.fntdata"/><Relationship Id="rId24" Type="http://schemas.openxmlformats.org/officeDocument/2006/relationships/slide" Target="slides/slide18.xml"/><Relationship Id="rId68" Type="http://schemas.openxmlformats.org/officeDocument/2006/relationships/font" Target="fonts/RobotoLight-regular.fntdata"/><Relationship Id="rId23" Type="http://schemas.openxmlformats.org/officeDocument/2006/relationships/slide" Target="slides/slide17.xml"/><Relationship Id="rId67" Type="http://schemas.openxmlformats.org/officeDocument/2006/relationships/font" Target="fonts/LatoLight-boldItalic.fntdata"/><Relationship Id="rId60" Type="http://schemas.openxmlformats.org/officeDocument/2006/relationships/slide" Target="slides/slide54.xml"/><Relationship Id="rId26" Type="http://schemas.openxmlformats.org/officeDocument/2006/relationships/slide" Target="slides/slide20.xml"/><Relationship Id="rId25" Type="http://schemas.openxmlformats.org/officeDocument/2006/relationships/slide" Target="slides/slide19.xml"/><Relationship Id="rId69" Type="http://schemas.openxmlformats.org/officeDocument/2006/relationships/font" Target="fonts/RobotoLight-bold.fntdata"/><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schemas.openxmlformats.org/officeDocument/2006/relationships/slide" Target="slides/slide45.xml"/><Relationship Id="rId50" Type="http://schemas.openxmlformats.org/officeDocument/2006/relationships/slide" Target="slides/slide44.xml"/><Relationship Id="rId53" Type="http://schemas.openxmlformats.org/officeDocument/2006/relationships/slide" Target="slides/slide47.xml"/><Relationship Id="rId52" Type="http://schemas.openxmlformats.org/officeDocument/2006/relationships/slide" Target="slides/slide46.xml"/><Relationship Id="rId11" Type="http://schemas.openxmlformats.org/officeDocument/2006/relationships/slide" Target="slides/slide5.xml"/><Relationship Id="rId55" Type="http://schemas.openxmlformats.org/officeDocument/2006/relationships/slide" Target="slides/slide49.xml"/><Relationship Id="rId10" Type="http://schemas.openxmlformats.org/officeDocument/2006/relationships/slide" Target="slides/slide4.xml"/><Relationship Id="rId54" Type="http://schemas.openxmlformats.org/officeDocument/2006/relationships/slide" Target="slides/slide48.xml"/><Relationship Id="rId13" Type="http://schemas.openxmlformats.org/officeDocument/2006/relationships/slide" Target="slides/slide7.xml"/><Relationship Id="rId57" Type="http://schemas.openxmlformats.org/officeDocument/2006/relationships/slide" Target="slides/slide51.xml"/><Relationship Id="rId12" Type="http://schemas.openxmlformats.org/officeDocument/2006/relationships/slide" Target="slides/slide6.xml"/><Relationship Id="rId56" Type="http://schemas.openxmlformats.org/officeDocument/2006/relationships/slide" Target="slides/slide50.xml"/><Relationship Id="rId15" Type="http://schemas.openxmlformats.org/officeDocument/2006/relationships/slide" Target="slides/slide9.xml"/><Relationship Id="rId59" Type="http://schemas.openxmlformats.org/officeDocument/2006/relationships/slide" Target="slides/slide53.xml"/><Relationship Id="rId14" Type="http://schemas.openxmlformats.org/officeDocument/2006/relationships/slide" Target="slides/slide8.xml"/><Relationship Id="rId58" Type="http://schemas.openxmlformats.org/officeDocument/2006/relationships/slide" Target="slides/slide52.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6" name="Google Shape;86;p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7" name="Google Shape;87;p1: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p10: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6" name="Google Shape;186;p1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7" name="Google Shape;187;p10: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p11: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0" name="Google Shape;200;p1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1" name="Google Shape;201;p11: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p12: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4" name="Google Shape;214;p1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5" name="Google Shape;215;p12: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p13: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8" name="Google Shape;228;p1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9" name="Google Shape;229;p13: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p14: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2" name="Google Shape;242;p14: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3" name="Google Shape;243;p14: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6" name="Shape 316"/>
        <p:cNvGrpSpPr/>
        <p:nvPr/>
      </p:nvGrpSpPr>
      <p:grpSpPr>
        <a:xfrm>
          <a:off x="0" y="0"/>
          <a:ext cx="0" cy="0"/>
          <a:chOff x="0" y="0"/>
          <a:chExt cx="0" cy="0"/>
        </a:xfrm>
      </p:grpSpPr>
      <p:sp>
        <p:nvSpPr>
          <p:cNvPr id="317" name="Google Shape;317;p15: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8" name="Google Shape;318;p1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9" name="Google Shape;319;p15: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9" name="Shape 329"/>
        <p:cNvGrpSpPr/>
        <p:nvPr/>
      </p:nvGrpSpPr>
      <p:grpSpPr>
        <a:xfrm>
          <a:off x="0" y="0"/>
          <a:ext cx="0" cy="0"/>
          <a:chOff x="0" y="0"/>
          <a:chExt cx="0" cy="0"/>
        </a:xfrm>
      </p:grpSpPr>
      <p:sp>
        <p:nvSpPr>
          <p:cNvPr id="330" name="Google Shape;330;p16: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1" name="Google Shape;331;p1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2" name="Google Shape;332;p16: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3" name="Shape 343"/>
        <p:cNvGrpSpPr/>
        <p:nvPr/>
      </p:nvGrpSpPr>
      <p:grpSpPr>
        <a:xfrm>
          <a:off x="0" y="0"/>
          <a:ext cx="0" cy="0"/>
          <a:chOff x="0" y="0"/>
          <a:chExt cx="0" cy="0"/>
        </a:xfrm>
      </p:grpSpPr>
      <p:sp>
        <p:nvSpPr>
          <p:cNvPr id="344" name="Google Shape;344;p1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5" name="Google Shape;345;p17: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1" name="Shape 351"/>
        <p:cNvGrpSpPr/>
        <p:nvPr/>
      </p:nvGrpSpPr>
      <p:grpSpPr>
        <a:xfrm>
          <a:off x="0" y="0"/>
          <a:ext cx="0" cy="0"/>
          <a:chOff x="0" y="0"/>
          <a:chExt cx="0" cy="0"/>
        </a:xfrm>
      </p:grpSpPr>
      <p:sp>
        <p:nvSpPr>
          <p:cNvPr id="352" name="Google Shape;352;p18: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3" name="Google Shape;353;p18: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4" name="Google Shape;354;p18: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5" name="Shape 365"/>
        <p:cNvGrpSpPr/>
        <p:nvPr/>
      </p:nvGrpSpPr>
      <p:grpSpPr>
        <a:xfrm>
          <a:off x="0" y="0"/>
          <a:ext cx="0" cy="0"/>
          <a:chOff x="0" y="0"/>
          <a:chExt cx="0" cy="0"/>
        </a:xfrm>
      </p:grpSpPr>
      <p:sp>
        <p:nvSpPr>
          <p:cNvPr id="366" name="Google Shape;366;p19: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7" name="Google Shape;367;p19: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8" name="Google Shape;368;p19: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p2: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6" name="Google Shape;96;p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7" name="Google Shape;97;p2: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8" name="Shape 378"/>
        <p:cNvGrpSpPr/>
        <p:nvPr/>
      </p:nvGrpSpPr>
      <p:grpSpPr>
        <a:xfrm>
          <a:off x="0" y="0"/>
          <a:ext cx="0" cy="0"/>
          <a:chOff x="0" y="0"/>
          <a:chExt cx="0" cy="0"/>
        </a:xfrm>
      </p:grpSpPr>
      <p:sp>
        <p:nvSpPr>
          <p:cNvPr id="379" name="Google Shape;379;p20: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0" name="Google Shape;380;p2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81" name="Google Shape;381;p20: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2" name="Shape 392"/>
        <p:cNvGrpSpPr/>
        <p:nvPr/>
      </p:nvGrpSpPr>
      <p:grpSpPr>
        <a:xfrm>
          <a:off x="0" y="0"/>
          <a:ext cx="0" cy="0"/>
          <a:chOff x="0" y="0"/>
          <a:chExt cx="0" cy="0"/>
        </a:xfrm>
      </p:grpSpPr>
      <p:sp>
        <p:nvSpPr>
          <p:cNvPr id="393" name="Google Shape;393;p21: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4" name="Google Shape;394;p2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95" name="Google Shape;395;p21: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6" name="Shape 406"/>
        <p:cNvGrpSpPr/>
        <p:nvPr/>
      </p:nvGrpSpPr>
      <p:grpSpPr>
        <a:xfrm>
          <a:off x="0" y="0"/>
          <a:ext cx="0" cy="0"/>
          <a:chOff x="0" y="0"/>
          <a:chExt cx="0" cy="0"/>
        </a:xfrm>
      </p:grpSpPr>
      <p:sp>
        <p:nvSpPr>
          <p:cNvPr id="407" name="Google Shape;407;p22: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8" name="Google Shape;408;p2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09" name="Google Shape;409;p22: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0" name="Shape 420"/>
        <p:cNvGrpSpPr/>
        <p:nvPr/>
      </p:nvGrpSpPr>
      <p:grpSpPr>
        <a:xfrm>
          <a:off x="0" y="0"/>
          <a:ext cx="0" cy="0"/>
          <a:chOff x="0" y="0"/>
          <a:chExt cx="0" cy="0"/>
        </a:xfrm>
      </p:grpSpPr>
      <p:sp>
        <p:nvSpPr>
          <p:cNvPr id="421" name="Google Shape;421;p23: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22" name="Google Shape;422;p2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23" name="Google Shape;423;p23: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9" name="Shape 449"/>
        <p:cNvGrpSpPr/>
        <p:nvPr/>
      </p:nvGrpSpPr>
      <p:grpSpPr>
        <a:xfrm>
          <a:off x="0" y="0"/>
          <a:ext cx="0" cy="0"/>
          <a:chOff x="0" y="0"/>
          <a:chExt cx="0" cy="0"/>
        </a:xfrm>
      </p:grpSpPr>
      <p:sp>
        <p:nvSpPr>
          <p:cNvPr id="450" name="Google Shape;450;p24: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51" name="Google Shape;451;p24: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52" name="Google Shape;452;p24: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9" name="Shape 459"/>
        <p:cNvGrpSpPr/>
        <p:nvPr/>
      </p:nvGrpSpPr>
      <p:grpSpPr>
        <a:xfrm>
          <a:off x="0" y="0"/>
          <a:ext cx="0" cy="0"/>
          <a:chOff x="0" y="0"/>
          <a:chExt cx="0" cy="0"/>
        </a:xfrm>
      </p:grpSpPr>
      <p:sp>
        <p:nvSpPr>
          <p:cNvPr id="460" name="Google Shape;460;p25: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61" name="Google Shape;461;p2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62" name="Google Shape;462;p25: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9" name="Shape 469"/>
        <p:cNvGrpSpPr/>
        <p:nvPr/>
      </p:nvGrpSpPr>
      <p:grpSpPr>
        <a:xfrm>
          <a:off x="0" y="0"/>
          <a:ext cx="0" cy="0"/>
          <a:chOff x="0" y="0"/>
          <a:chExt cx="0" cy="0"/>
        </a:xfrm>
      </p:grpSpPr>
      <p:sp>
        <p:nvSpPr>
          <p:cNvPr id="470" name="Google Shape;470;p26: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71" name="Google Shape;471;p2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72" name="Google Shape;472;p26: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2" name="Shape 482"/>
        <p:cNvGrpSpPr/>
        <p:nvPr/>
      </p:nvGrpSpPr>
      <p:grpSpPr>
        <a:xfrm>
          <a:off x="0" y="0"/>
          <a:ext cx="0" cy="0"/>
          <a:chOff x="0" y="0"/>
          <a:chExt cx="0" cy="0"/>
        </a:xfrm>
      </p:grpSpPr>
      <p:sp>
        <p:nvSpPr>
          <p:cNvPr id="483" name="Google Shape;483;p27: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84" name="Google Shape;484;p27: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85" name="Google Shape;485;p27: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6" name="Shape 496"/>
        <p:cNvGrpSpPr/>
        <p:nvPr/>
      </p:nvGrpSpPr>
      <p:grpSpPr>
        <a:xfrm>
          <a:off x="0" y="0"/>
          <a:ext cx="0" cy="0"/>
          <a:chOff x="0" y="0"/>
          <a:chExt cx="0" cy="0"/>
        </a:xfrm>
      </p:grpSpPr>
      <p:sp>
        <p:nvSpPr>
          <p:cNvPr id="497" name="Google Shape;497;p2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98" name="Google Shape;498;p28: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4" name="Shape 504"/>
        <p:cNvGrpSpPr/>
        <p:nvPr/>
      </p:nvGrpSpPr>
      <p:grpSpPr>
        <a:xfrm>
          <a:off x="0" y="0"/>
          <a:ext cx="0" cy="0"/>
          <a:chOff x="0" y="0"/>
          <a:chExt cx="0" cy="0"/>
        </a:xfrm>
      </p:grpSpPr>
      <p:sp>
        <p:nvSpPr>
          <p:cNvPr id="505" name="Google Shape;505;p29: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06" name="Google Shape;506;p29: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07" name="Google Shape;507;p29: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3: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6" name="Google Shape;106;p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7" name="Google Shape;107;p3: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8" name="Shape 518"/>
        <p:cNvGrpSpPr/>
        <p:nvPr/>
      </p:nvGrpSpPr>
      <p:grpSpPr>
        <a:xfrm>
          <a:off x="0" y="0"/>
          <a:ext cx="0" cy="0"/>
          <a:chOff x="0" y="0"/>
          <a:chExt cx="0" cy="0"/>
        </a:xfrm>
      </p:grpSpPr>
      <p:sp>
        <p:nvSpPr>
          <p:cNvPr id="519" name="Google Shape;519;p30: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20" name="Google Shape;520;p3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21" name="Google Shape;521;p30: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2" name="Shape 532"/>
        <p:cNvGrpSpPr/>
        <p:nvPr/>
      </p:nvGrpSpPr>
      <p:grpSpPr>
        <a:xfrm>
          <a:off x="0" y="0"/>
          <a:ext cx="0" cy="0"/>
          <a:chOff x="0" y="0"/>
          <a:chExt cx="0" cy="0"/>
        </a:xfrm>
      </p:grpSpPr>
      <p:sp>
        <p:nvSpPr>
          <p:cNvPr id="533" name="Google Shape;533;p31: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34" name="Google Shape;534;p3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35" name="Google Shape;535;p31: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4" name="Shape 544"/>
        <p:cNvGrpSpPr/>
        <p:nvPr/>
      </p:nvGrpSpPr>
      <p:grpSpPr>
        <a:xfrm>
          <a:off x="0" y="0"/>
          <a:ext cx="0" cy="0"/>
          <a:chOff x="0" y="0"/>
          <a:chExt cx="0" cy="0"/>
        </a:xfrm>
      </p:grpSpPr>
      <p:sp>
        <p:nvSpPr>
          <p:cNvPr id="545" name="Google Shape;545;p32: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46" name="Google Shape;546;p3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47" name="Google Shape;547;p32: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7" name="Shape 557"/>
        <p:cNvGrpSpPr/>
        <p:nvPr/>
      </p:nvGrpSpPr>
      <p:grpSpPr>
        <a:xfrm>
          <a:off x="0" y="0"/>
          <a:ext cx="0" cy="0"/>
          <a:chOff x="0" y="0"/>
          <a:chExt cx="0" cy="0"/>
        </a:xfrm>
      </p:grpSpPr>
      <p:sp>
        <p:nvSpPr>
          <p:cNvPr id="558" name="Google Shape;558;p33: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9" name="Google Shape;559;p3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60" name="Google Shape;560;p33: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0" name="Shape 570"/>
        <p:cNvGrpSpPr/>
        <p:nvPr/>
      </p:nvGrpSpPr>
      <p:grpSpPr>
        <a:xfrm>
          <a:off x="0" y="0"/>
          <a:ext cx="0" cy="0"/>
          <a:chOff x="0" y="0"/>
          <a:chExt cx="0" cy="0"/>
        </a:xfrm>
      </p:grpSpPr>
      <p:sp>
        <p:nvSpPr>
          <p:cNvPr id="571" name="Google Shape;571;p34: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2" name="Google Shape;572;p34: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73" name="Google Shape;573;p34: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4" name="Shape 584"/>
        <p:cNvGrpSpPr/>
        <p:nvPr/>
      </p:nvGrpSpPr>
      <p:grpSpPr>
        <a:xfrm>
          <a:off x="0" y="0"/>
          <a:ext cx="0" cy="0"/>
          <a:chOff x="0" y="0"/>
          <a:chExt cx="0" cy="0"/>
        </a:xfrm>
      </p:grpSpPr>
      <p:sp>
        <p:nvSpPr>
          <p:cNvPr id="585" name="Google Shape;585;p35: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86" name="Google Shape;586;p3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87" name="Google Shape;587;p35: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8" name="Shape 598"/>
        <p:cNvGrpSpPr/>
        <p:nvPr/>
      </p:nvGrpSpPr>
      <p:grpSpPr>
        <a:xfrm>
          <a:off x="0" y="0"/>
          <a:ext cx="0" cy="0"/>
          <a:chOff x="0" y="0"/>
          <a:chExt cx="0" cy="0"/>
        </a:xfrm>
      </p:grpSpPr>
      <p:sp>
        <p:nvSpPr>
          <p:cNvPr id="599" name="Google Shape;599;p36: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00" name="Google Shape;600;p3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01" name="Google Shape;601;p36: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8" name="Shape 608"/>
        <p:cNvGrpSpPr/>
        <p:nvPr/>
      </p:nvGrpSpPr>
      <p:grpSpPr>
        <a:xfrm>
          <a:off x="0" y="0"/>
          <a:ext cx="0" cy="0"/>
          <a:chOff x="0" y="0"/>
          <a:chExt cx="0" cy="0"/>
        </a:xfrm>
      </p:grpSpPr>
      <p:sp>
        <p:nvSpPr>
          <p:cNvPr id="609" name="Google Shape;609;p37: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10" name="Google Shape;610;p37: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11" name="Google Shape;611;p37: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8" name="Shape 618"/>
        <p:cNvGrpSpPr/>
        <p:nvPr/>
      </p:nvGrpSpPr>
      <p:grpSpPr>
        <a:xfrm>
          <a:off x="0" y="0"/>
          <a:ext cx="0" cy="0"/>
          <a:chOff x="0" y="0"/>
          <a:chExt cx="0" cy="0"/>
        </a:xfrm>
      </p:grpSpPr>
      <p:sp>
        <p:nvSpPr>
          <p:cNvPr id="619" name="Google Shape;619;p3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20" name="Google Shape;620;p38: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6" name="Shape 626"/>
        <p:cNvGrpSpPr/>
        <p:nvPr/>
      </p:nvGrpSpPr>
      <p:grpSpPr>
        <a:xfrm>
          <a:off x="0" y="0"/>
          <a:ext cx="0" cy="0"/>
          <a:chOff x="0" y="0"/>
          <a:chExt cx="0" cy="0"/>
        </a:xfrm>
      </p:grpSpPr>
      <p:sp>
        <p:nvSpPr>
          <p:cNvPr id="627" name="Google Shape;627;p39: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28" name="Google Shape;628;p39: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29" name="Google Shape;629;p39: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p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6" name="Google Shape;116;p4: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7" name="Shape 637"/>
        <p:cNvGrpSpPr/>
        <p:nvPr/>
      </p:nvGrpSpPr>
      <p:grpSpPr>
        <a:xfrm>
          <a:off x="0" y="0"/>
          <a:ext cx="0" cy="0"/>
          <a:chOff x="0" y="0"/>
          <a:chExt cx="0" cy="0"/>
        </a:xfrm>
      </p:grpSpPr>
      <p:sp>
        <p:nvSpPr>
          <p:cNvPr id="638" name="Google Shape;638;p40: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39" name="Google Shape;639;p4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40" name="Google Shape;640;p40: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0" name="Shape 650"/>
        <p:cNvGrpSpPr/>
        <p:nvPr/>
      </p:nvGrpSpPr>
      <p:grpSpPr>
        <a:xfrm>
          <a:off x="0" y="0"/>
          <a:ext cx="0" cy="0"/>
          <a:chOff x="0" y="0"/>
          <a:chExt cx="0" cy="0"/>
        </a:xfrm>
      </p:grpSpPr>
      <p:sp>
        <p:nvSpPr>
          <p:cNvPr id="651" name="Google Shape;651;p41: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52" name="Google Shape;652;p4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53" name="Google Shape;653;p41: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4" name="Shape 664"/>
        <p:cNvGrpSpPr/>
        <p:nvPr/>
      </p:nvGrpSpPr>
      <p:grpSpPr>
        <a:xfrm>
          <a:off x="0" y="0"/>
          <a:ext cx="0" cy="0"/>
          <a:chOff x="0" y="0"/>
          <a:chExt cx="0" cy="0"/>
        </a:xfrm>
      </p:grpSpPr>
      <p:sp>
        <p:nvSpPr>
          <p:cNvPr id="665" name="Google Shape;665;p42: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66" name="Google Shape;666;p4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67" name="Google Shape;667;p42: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8" name="Shape 678"/>
        <p:cNvGrpSpPr/>
        <p:nvPr/>
      </p:nvGrpSpPr>
      <p:grpSpPr>
        <a:xfrm>
          <a:off x="0" y="0"/>
          <a:ext cx="0" cy="0"/>
          <a:chOff x="0" y="0"/>
          <a:chExt cx="0" cy="0"/>
        </a:xfrm>
      </p:grpSpPr>
      <p:sp>
        <p:nvSpPr>
          <p:cNvPr id="679" name="Google Shape;679;p43: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80" name="Google Shape;680;p4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81" name="Google Shape;681;p43: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2" name="Shape 692"/>
        <p:cNvGrpSpPr/>
        <p:nvPr/>
      </p:nvGrpSpPr>
      <p:grpSpPr>
        <a:xfrm>
          <a:off x="0" y="0"/>
          <a:ext cx="0" cy="0"/>
          <a:chOff x="0" y="0"/>
          <a:chExt cx="0" cy="0"/>
        </a:xfrm>
      </p:grpSpPr>
      <p:sp>
        <p:nvSpPr>
          <p:cNvPr id="693" name="Google Shape;693;p44: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94" name="Google Shape;694;p44: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95" name="Google Shape;695;p44: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2" name="Shape 702"/>
        <p:cNvGrpSpPr/>
        <p:nvPr/>
      </p:nvGrpSpPr>
      <p:grpSpPr>
        <a:xfrm>
          <a:off x="0" y="0"/>
          <a:ext cx="0" cy="0"/>
          <a:chOff x="0" y="0"/>
          <a:chExt cx="0" cy="0"/>
        </a:xfrm>
      </p:grpSpPr>
      <p:sp>
        <p:nvSpPr>
          <p:cNvPr id="703" name="Google Shape;703;p45: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04" name="Google Shape;704;p4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05" name="Google Shape;705;p45: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5" name="Shape 725"/>
        <p:cNvGrpSpPr/>
        <p:nvPr/>
      </p:nvGrpSpPr>
      <p:grpSpPr>
        <a:xfrm>
          <a:off x="0" y="0"/>
          <a:ext cx="0" cy="0"/>
          <a:chOff x="0" y="0"/>
          <a:chExt cx="0" cy="0"/>
        </a:xfrm>
      </p:grpSpPr>
      <p:sp>
        <p:nvSpPr>
          <p:cNvPr id="726" name="Google Shape;726;p46: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27" name="Google Shape;727;p4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28" name="Google Shape;728;p46: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6" name="Shape 736"/>
        <p:cNvGrpSpPr/>
        <p:nvPr/>
      </p:nvGrpSpPr>
      <p:grpSpPr>
        <a:xfrm>
          <a:off x="0" y="0"/>
          <a:ext cx="0" cy="0"/>
          <a:chOff x="0" y="0"/>
          <a:chExt cx="0" cy="0"/>
        </a:xfrm>
      </p:grpSpPr>
      <p:sp>
        <p:nvSpPr>
          <p:cNvPr id="737" name="Google Shape;737;p47: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38" name="Google Shape;738;p47: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39" name="Google Shape;739;p47: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9" name="Shape 759"/>
        <p:cNvGrpSpPr/>
        <p:nvPr/>
      </p:nvGrpSpPr>
      <p:grpSpPr>
        <a:xfrm>
          <a:off x="0" y="0"/>
          <a:ext cx="0" cy="0"/>
          <a:chOff x="0" y="0"/>
          <a:chExt cx="0" cy="0"/>
        </a:xfrm>
      </p:grpSpPr>
      <p:sp>
        <p:nvSpPr>
          <p:cNvPr id="760" name="Google Shape;760;p48: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61" name="Google Shape;761;p48: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62" name="Google Shape;762;p48: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3" name="Shape 773"/>
        <p:cNvGrpSpPr/>
        <p:nvPr/>
      </p:nvGrpSpPr>
      <p:grpSpPr>
        <a:xfrm>
          <a:off x="0" y="0"/>
          <a:ext cx="0" cy="0"/>
          <a:chOff x="0" y="0"/>
          <a:chExt cx="0" cy="0"/>
        </a:xfrm>
      </p:grpSpPr>
      <p:sp>
        <p:nvSpPr>
          <p:cNvPr id="774" name="Google Shape;774;p4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75" name="Google Shape;775;p49: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p5: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4" name="Google Shape;124;p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5" name="Google Shape;125;p5: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1" name="Shape 781"/>
        <p:cNvGrpSpPr/>
        <p:nvPr/>
      </p:nvGrpSpPr>
      <p:grpSpPr>
        <a:xfrm>
          <a:off x="0" y="0"/>
          <a:ext cx="0" cy="0"/>
          <a:chOff x="0" y="0"/>
          <a:chExt cx="0" cy="0"/>
        </a:xfrm>
      </p:grpSpPr>
      <p:sp>
        <p:nvSpPr>
          <p:cNvPr id="782" name="Google Shape;782;p50: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83" name="Google Shape;783;p5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84" name="Google Shape;784;p50: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5" name="Shape 795"/>
        <p:cNvGrpSpPr/>
        <p:nvPr/>
      </p:nvGrpSpPr>
      <p:grpSpPr>
        <a:xfrm>
          <a:off x="0" y="0"/>
          <a:ext cx="0" cy="0"/>
          <a:chOff x="0" y="0"/>
          <a:chExt cx="0" cy="0"/>
        </a:xfrm>
      </p:grpSpPr>
      <p:sp>
        <p:nvSpPr>
          <p:cNvPr id="796" name="Google Shape;796;p51: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97" name="Google Shape;797;p5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98" name="Google Shape;798;p51: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4" name="Shape 844"/>
        <p:cNvGrpSpPr/>
        <p:nvPr/>
      </p:nvGrpSpPr>
      <p:grpSpPr>
        <a:xfrm>
          <a:off x="0" y="0"/>
          <a:ext cx="0" cy="0"/>
          <a:chOff x="0" y="0"/>
          <a:chExt cx="0" cy="0"/>
        </a:xfrm>
      </p:grpSpPr>
      <p:sp>
        <p:nvSpPr>
          <p:cNvPr id="845" name="Google Shape;845;p52: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46" name="Google Shape;846;p5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47" name="Google Shape;847;p52: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5" name="Shape 855"/>
        <p:cNvGrpSpPr/>
        <p:nvPr/>
      </p:nvGrpSpPr>
      <p:grpSpPr>
        <a:xfrm>
          <a:off x="0" y="0"/>
          <a:ext cx="0" cy="0"/>
          <a:chOff x="0" y="0"/>
          <a:chExt cx="0" cy="0"/>
        </a:xfrm>
      </p:grpSpPr>
      <p:sp>
        <p:nvSpPr>
          <p:cNvPr id="856" name="Google Shape;856;p53: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57" name="Google Shape;857;p5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58" name="Google Shape;858;p53: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9" name="Shape 869"/>
        <p:cNvGrpSpPr/>
        <p:nvPr/>
      </p:nvGrpSpPr>
      <p:grpSpPr>
        <a:xfrm>
          <a:off x="0" y="0"/>
          <a:ext cx="0" cy="0"/>
          <a:chOff x="0" y="0"/>
          <a:chExt cx="0" cy="0"/>
        </a:xfrm>
      </p:grpSpPr>
      <p:sp>
        <p:nvSpPr>
          <p:cNvPr id="870" name="Google Shape;870;p54: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71" name="Google Shape;871;p54: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72" name="Google Shape;872;p54: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3" name="Shape 883"/>
        <p:cNvGrpSpPr/>
        <p:nvPr/>
      </p:nvGrpSpPr>
      <p:grpSpPr>
        <a:xfrm>
          <a:off x="0" y="0"/>
          <a:ext cx="0" cy="0"/>
          <a:chOff x="0" y="0"/>
          <a:chExt cx="0" cy="0"/>
        </a:xfrm>
      </p:grpSpPr>
      <p:sp>
        <p:nvSpPr>
          <p:cNvPr id="884" name="Google Shape;884;p55: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85" name="Google Shape;885;p5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86" name="Google Shape;886;p55: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6" name="Shape 896"/>
        <p:cNvGrpSpPr/>
        <p:nvPr/>
      </p:nvGrpSpPr>
      <p:grpSpPr>
        <a:xfrm>
          <a:off x="0" y="0"/>
          <a:ext cx="0" cy="0"/>
          <a:chOff x="0" y="0"/>
          <a:chExt cx="0" cy="0"/>
        </a:xfrm>
      </p:grpSpPr>
      <p:sp>
        <p:nvSpPr>
          <p:cNvPr id="897" name="Google Shape;897;p56: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98" name="Google Shape;898;p5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99" name="Google Shape;899;p56: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7" name="Shape 907"/>
        <p:cNvGrpSpPr/>
        <p:nvPr/>
      </p:nvGrpSpPr>
      <p:grpSpPr>
        <a:xfrm>
          <a:off x="0" y="0"/>
          <a:ext cx="0" cy="0"/>
          <a:chOff x="0" y="0"/>
          <a:chExt cx="0" cy="0"/>
        </a:xfrm>
      </p:grpSpPr>
      <p:sp>
        <p:nvSpPr>
          <p:cNvPr id="908" name="Google Shape;908;p5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09" name="Google Shape;909;p57: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p6: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8" name="Google Shape;138;p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9" name="Google Shape;139;p6: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p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1" name="Google Shape;151;p7: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p8: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9" name="Google Shape;159;p8: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0" name="Google Shape;160;p8: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p9: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2" name="Google Shape;172;p9: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3" name="Google Shape;173;p9: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 Slide">
    <p:spTree>
      <p:nvGrpSpPr>
        <p:cNvPr id="15" name="Shape 15"/>
        <p:cNvGrpSpPr/>
        <p:nvPr/>
      </p:nvGrpSpPr>
      <p:grpSpPr>
        <a:xfrm>
          <a:off x="0" y="0"/>
          <a:ext cx="0" cy="0"/>
          <a:chOff x="0" y="0"/>
          <a:chExt cx="0" cy="0"/>
        </a:xfrm>
      </p:grpSpPr>
      <p:sp>
        <p:nvSpPr>
          <p:cNvPr id="16" name="Google Shape;16;p59"/>
          <p:cNvSpPr txBox="1"/>
          <p:nvPr>
            <p:ph type="ctrTitle"/>
          </p:nvPr>
        </p:nvSpPr>
        <p:spPr>
          <a:xfrm>
            <a:off x="3834291" y="8933488"/>
            <a:ext cx="43455272" cy="6164236"/>
          </a:xfrm>
          <a:prstGeom prst="rect">
            <a:avLst/>
          </a:prstGeom>
          <a:noFill/>
          <a:ln>
            <a:noFill/>
          </a:ln>
        </p:spPr>
        <p:txBody>
          <a:bodyPr anchorCtr="0" anchor="ctr" bIns="228200" lIns="456400" spcFirstLastPara="1" rIns="456400" wrap="square" tIns="2282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59"/>
          <p:cNvSpPr txBox="1"/>
          <p:nvPr>
            <p:ph idx="1" type="subTitle"/>
          </p:nvPr>
        </p:nvSpPr>
        <p:spPr>
          <a:xfrm>
            <a:off x="7668579" y="16295953"/>
            <a:ext cx="35786696" cy="7349155"/>
          </a:xfrm>
          <a:prstGeom prst="rect">
            <a:avLst/>
          </a:prstGeom>
          <a:noFill/>
          <a:ln>
            <a:noFill/>
          </a:ln>
        </p:spPr>
        <p:txBody>
          <a:bodyPr anchorCtr="0" anchor="t" bIns="228200" lIns="456400" spcFirstLastPara="1" rIns="456400" wrap="square" tIns="228200">
            <a:normAutofit/>
          </a:bodyPr>
          <a:lstStyle>
            <a:lvl1pPr lvl="0" algn="ctr">
              <a:spcBef>
                <a:spcPts val="3180"/>
              </a:spcBef>
              <a:spcAft>
                <a:spcPts val="0"/>
              </a:spcAft>
              <a:buClr>
                <a:srgbClr val="888889"/>
              </a:buClr>
              <a:buSzPts val="15900"/>
              <a:buNone/>
              <a:defRPr>
                <a:solidFill>
                  <a:srgbClr val="888889"/>
                </a:solidFill>
              </a:defRPr>
            </a:lvl1pPr>
            <a:lvl2pPr lvl="1" algn="ctr">
              <a:spcBef>
                <a:spcPts val="2800"/>
              </a:spcBef>
              <a:spcAft>
                <a:spcPts val="0"/>
              </a:spcAft>
              <a:buClr>
                <a:srgbClr val="888889"/>
              </a:buClr>
              <a:buSzPts val="14000"/>
              <a:buNone/>
              <a:defRPr>
                <a:solidFill>
                  <a:srgbClr val="888889"/>
                </a:solidFill>
              </a:defRPr>
            </a:lvl2pPr>
            <a:lvl3pPr lvl="2" algn="ctr">
              <a:spcBef>
                <a:spcPts val="2400"/>
              </a:spcBef>
              <a:spcAft>
                <a:spcPts val="0"/>
              </a:spcAft>
              <a:buClr>
                <a:srgbClr val="888889"/>
              </a:buClr>
              <a:buSzPts val="12000"/>
              <a:buNone/>
              <a:defRPr>
                <a:solidFill>
                  <a:srgbClr val="888889"/>
                </a:solidFill>
              </a:defRPr>
            </a:lvl3pPr>
            <a:lvl4pPr lvl="3" algn="ctr">
              <a:spcBef>
                <a:spcPts val="1980"/>
              </a:spcBef>
              <a:spcAft>
                <a:spcPts val="0"/>
              </a:spcAft>
              <a:buClr>
                <a:srgbClr val="888889"/>
              </a:buClr>
              <a:buSzPts val="9900"/>
              <a:buNone/>
              <a:defRPr>
                <a:solidFill>
                  <a:srgbClr val="888889"/>
                </a:solidFill>
              </a:defRPr>
            </a:lvl4pPr>
            <a:lvl5pPr lvl="4" algn="ctr">
              <a:spcBef>
                <a:spcPts val="1980"/>
              </a:spcBef>
              <a:spcAft>
                <a:spcPts val="0"/>
              </a:spcAft>
              <a:buClr>
                <a:srgbClr val="888889"/>
              </a:buClr>
              <a:buSzPts val="9900"/>
              <a:buNone/>
              <a:defRPr>
                <a:solidFill>
                  <a:srgbClr val="888889"/>
                </a:solidFill>
              </a:defRPr>
            </a:lvl5pPr>
            <a:lvl6pPr lvl="5" algn="ctr">
              <a:spcBef>
                <a:spcPts val="1980"/>
              </a:spcBef>
              <a:spcAft>
                <a:spcPts val="0"/>
              </a:spcAft>
              <a:buClr>
                <a:srgbClr val="888889"/>
              </a:buClr>
              <a:buSzPts val="9900"/>
              <a:buNone/>
              <a:defRPr>
                <a:solidFill>
                  <a:srgbClr val="888889"/>
                </a:solidFill>
              </a:defRPr>
            </a:lvl6pPr>
            <a:lvl7pPr lvl="6" algn="ctr">
              <a:spcBef>
                <a:spcPts val="1980"/>
              </a:spcBef>
              <a:spcAft>
                <a:spcPts val="0"/>
              </a:spcAft>
              <a:buClr>
                <a:srgbClr val="888889"/>
              </a:buClr>
              <a:buSzPts val="9900"/>
              <a:buNone/>
              <a:defRPr>
                <a:solidFill>
                  <a:srgbClr val="888889"/>
                </a:solidFill>
              </a:defRPr>
            </a:lvl7pPr>
            <a:lvl8pPr lvl="7" algn="ctr">
              <a:spcBef>
                <a:spcPts val="1980"/>
              </a:spcBef>
              <a:spcAft>
                <a:spcPts val="0"/>
              </a:spcAft>
              <a:buClr>
                <a:srgbClr val="888889"/>
              </a:buClr>
              <a:buSzPts val="9900"/>
              <a:buNone/>
              <a:defRPr>
                <a:solidFill>
                  <a:srgbClr val="888889"/>
                </a:solidFill>
              </a:defRPr>
            </a:lvl8pPr>
            <a:lvl9pPr lvl="8" algn="ctr">
              <a:spcBef>
                <a:spcPts val="1980"/>
              </a:spcBef>
              <a:spcAft>
                <a:spcPts val="0"/>
              </a:spcAft>
              <a:buClr>
                <a:srgbClr val="888889"/>
              </a:buClr>
              <a:buSzPts val="9900"/>
              <a:buNone/>
              <a:defRPr>
                <a:solidFill>
                  <a:srgbClr val="888889"/>
                </a:solidFill>
              </a:defRPr>
            </a:lvl9pPr>
          </a:lstStyle>
          <a:p/>
        </p:txBody>
      </p:sp>
      <p:sp>
        <p:nvSpPr>
          <p:cNvPr id="18" name="Google Shape;18;p59"/>
          <p:cNvSpPr txBox="1"/>
          <p:nvPr>
            <p:ph idx="10" type="dt"/>
          </p:nvPr>
        </p:nvSpPr>
        <p:spPr>
          <a:xfrm>
            <a:off x="2556194" y="26654004"/>
            <a:ext cx="11928899" cy="1531074"/>
          </a:xfrm>
          <a:prstGeom prst="rect">
            <a:avLst/>
          </a:prstGeom>
          <a:noFill/>
          <a:ln>
            <a:noFill/>
          </a:ln>
        </p:spPr>
        <p:txBody>
          <a:bodyPr anchorCtr="0" anchor="ctr" bIns="228200" lIns="456400" spcFirstLastPara="1" rIns="456400" wrap="square" tIns="2282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59"/>
          <p:cNvSpPr txBox="1"/>
          <p:nvPr>
            <p:ph idx="11" type="ftr"/>
          </p:nvPr>
        </p:nvSpPr>
        <p:spPr>
          <a:xfrm>
            <a:off x="17467316" y="26654004"/>
            <a:ext cx="16189219" cy="1531074"/>
          </a:xfrm>
          <a:prstGeom prst="rect">
            <a:avLst/>
          </a:prstGeom>
          <a:noFill/>
          <a:ln>
            <a:noFill/>
          </a:ln>
        </p:spPr>
        <p:txBody>
          <a:bodyPr anchorCtr="0" anchor="ctr" bIns="228200" lIns="456400" spcFirstLastPara="1" rIns="456400" wrap="square" tIns="2282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59"/>
          <p:cNvSpPr/>
          <p:nvPr>
            <p:ph idx="2" type="pic"/>
          </p:nvPr>
        </p:nvSpPr>
        <p:spPr>
          <a:xfrm>
            <a:off x="33194625" y="1"/>
            <a:ext cx="18030825" cy="25857199"/>
          </a:xfrm>
          <a:prstGeom prst="rect">
            <a:avLst/>
          </a:prstGeom>
          <a:noFill/>
          <a:ln>
            <a:noFill/>
          </a:ln>
        </p:spPr>
      </p:sp>
      <p:sp>
        <p:nvSpPr>
          <p:cNvPr id="21" name="Google Shape;21;p59"/>
          <p:cNvSpPr txBox="1"/>
          <p:nvPr>
            <p:ph idx="12" type="sldNum"/>
          </p:nvPr>
        </p:nvSpPr>
        <p:spPr>
          <a:xfrm>
            <a:off x="38660601" y="26654004"/>
            <a:ext cx="11928899" cy="1531074"/>
          </a:xfrm>
          <a:prstGeom prst="rect">
            <a:avLst/>
          </a:prstGeom>
          <a:noFill/>
          <a:ln>
            <a:noFill/>
          </a:ln>
        </p:spPr>
        <p:txBody>
          <a:bodyPr anchorCtr="0" anchor="ctr" bIns="228200" lIns="456400" spcFirstLastPara="1" rIns="456400" wrap="square" tIns="228200">
            <a:noAutofit/>
          </a:bodyPr>
          <a:lstStyle>
            <a:lvl1pPr indent="0" lvl="0" marL="0" algn="r">
              <a:spcBef>
                <a:spcPts val="0"/>
              </a:spcBef>
              <a:buNone/>
              <a:defRPr b="0" i="0" sz="6000" u="none" cap="none" strike="noStrike">
                <a:solidFill>
                  <a:srgbClr val="888889"/>
                </a:solidFill>
                <a:latin typeface="Arial"/>
                <a:ea typeface="Arial"/>
                <a:cs typeface="Arial"/>
                <a:sym typeface="Arial"/>
              </a:defRPr>
            </a:lvl1pPr>
            <a:lvl2pPr indent="0" lvl="1" marL="0" algn="r">
              <a:spcBef>
                <a:spcPts val="0"/>
              </a:spcBef>
              <a:buNone/>
              <a:defRPr b="0" i="0" sz="6000" u="none" cap="none" strike="noStrike">
                <a:solidFill>
                  <a:srgbClr val="888889"/>
                </a:solidFill>
                <a:latin typeface="Arial"/>
                <a:ea typeface="Arial"/>
                <a:cs typeface="Arial"/>
                <a:sym typeface="Arial"/>
              </a:defRPr>
            </a:lvl2pPr>
            <a:lvl3pPr indent="0" lvl="2" marL="0" algn="r">
              <a:spcBef>
                <a:spcPts val="0"/>
              </a:spcBef>
              <a:buNone/>
              <a:defRPr b="0" i="0" sz="6000" u="none" cap="none" strike="noStrike">
                <a:solidFill>
                  <a:srgbClr val="888889"/>
                </a:solidFill>
                <a:latin typeface="Arial"/>
                <a:ea typeface="Arial"/>
                <a:cs typeface="Arial"/>
                <a:sym typeface="Arial"/>
              </a:defRPr>
            </a:lvl3pPr>
            <a:lvl4pPr indent="0" lvl="3" marL="0" algn="r">
              <a:spcBef>
                <a:spcPts val="0"/>
              </a:spcBef>
              <a:buNone/>
              <a:defRPr b="0" i="0" sz="6000" u="none" cap="none" strike="noStrike">
                <a:solidFill>
                  <a:srgbClr val="888889"/>
                </a:solidFill>
                <a:latin typeface="Arial"/>
                <a:ea typeface="Arial"/>
                <a:cs typeface="Arial"/>
                <a:sym typeface="Arial"/>
              </a:defRPr>
            </a:lvl4pPr>
            <a:lvl5pPr indent="0" lvl="4" marL="0" algn="r">
              <a:spcBef>
                <a:spcPts val="0"/>
              </a:spcBef>
              <a:buNone/>
              <a:defRPr b="0" i="0" sz="6000" u="none" cap="none" strike="noStrike">
                <a:solidFill>
                  <a:srgbClr val="888889"/>
                </a:solidFill>
                <a:latin typeface="Arial"/>
                <a:ea typeface="Arial"/>
                <a:cs typeface="Arial"/>
                <a:sym typeface="Arial"/>
              </a:defRPr>
            </a:lvl5pPr>
            <a:lvl6pPr indent="0" lvl="5" marL="0" algn="r">
              <a:spcBef>
                <a:spcPts val="0"/>
              </a:spcBef>
              <a:buNone/>
              <a:defRPr b="0" i="0" sz="6000" u="none" cap="none" strike="noStrike">
                <a:solidFill>
                  <a:srgbClr val="888889"/>
                </a:solidFill>
                <a:latin typeface="Arial"/>
                <a:ea typeface="Arial"/>
                <a:cs typeface="Arial"/>
                <a:sym typeface="Arial"/>
              </a:defRPr>
            </a:lvl6pPr>
            <a:lvl7pPr indent="0" lvl="6" marL="0" algn="r">
              <a:spcBef>
                <a:spcPts val="0"/>
              </a:spcBef>
              <a:buNone/>
              <a:defRPr b="0" i="0" sz="6000" u="none" cap="none" strike="noStrike">
                <a:solidFill>
                  <a:srgbClr val="888889"/>
                </a:solidFill>
                <a:latin typeface="Arial"/>
                <a:ea typeface="Arial"/>
                <a:cs typeface="Arial"/>
                <a:sym typeface="Arial"/>
              </a:defRPr>
            </a:lvl7pPr>
            <a:lvl8pPr indent="0" lvl="7" marL="0" algn="r">
              <a:spcBef>
                <a:spcPts val="0"/>
              </a:spcBef>
              <a:buNone/>
              <a:defRPr b="0" i="0" sz="6000" u="none" cap="none" strike="noStrike">
                <a:solidFill>
                  <a:srgbClr val="888889"/>
                </a:solidFill>
                <a:latin typeface="Arial"/>
                <a:ea typeface="Arial"/>
                <a:cs typeface="Arial"/>
                <a:sym typeface="Arial"/>
              </a:defRPr>
            </a:lvl8pPr>
            <a:lvl9pPr indent="0" lvl="8" marL="0" algn="r">
              <a:spcBef>
                <a:spcPts val="0"/>
              </a:spcBef>
              <a:buNone/>
              <a:defRPr b="0" i="0" sz="6000" u="none" cap="none" strike="noStrike">
                <a:solidFill>
                  <a:srgbClr val="888889"/>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2" name="Shape 72"/>
        <p:cNvGrpSpPr/>
        <p:nvPr/>
      </p:nvGrpSpPr>
      <p:grpSpPr>
        <a:xfrm>
          <a:off x="0" y="0"/>
          <a:ext cx="0" cy="0"/>
          <a:chOff x="0" y="0"/>
          <a:chExt cx="0" cy="0"/>
        </a:xfrm>
      </p:grpSpPr>
      <p:sp>
        <p:nvSpPr>
          <p:cNvPr id="73" name="Google Shape;73;p68"/>
          <p:cNvSpPr txBox="1"/>
          <p:nvPr>
            <p:ph type="title"/>
          </p:nvPr>
        </p:nvSpPr>
        <p:spPr>
          <a:xfrm>
            <a:off x="2556194" y="1151638"/>
            <a:ext cx="46011466" cy="4792927"/>
          </a:xfrm>
          <a:prstGeom prst="rect">
            <a:avLst/>
          </a:prstGeom>
          <a:noFill/>
          <a:ln>
            <a:noFill/>
          </a:ln>
        </p:spPr>
        <p:txBody>
          <a:bodyPr anchorCtr="0" anchor="ctr" bIns="228200" lIns="456400" spcFirstLastPara="1" rIns="456400" wrap="square" tIns="2282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4" name="Google Shape;74;p68"/>
          <p:cNvSpPr txBox="1"/>
          <p:nvPr>
            <p:ph idx="1" type="body"/>
          </p:nvPr>
        </p:nvSpPr>
        <p:spPr>
          <a:xfrm rot="5400000">
            <a:off x="16072596" y="-6806300"/>
            <a:ext cx="18978662" cy="46011466"/>
          </a:xfrm>
          <a:prstGeom prst="rect">
            <a:avLst/>
          </a:prstGeom>
          <a:noFill/>
          <a:ln>
            <a:noFill/>
          </a:ln>
        </p:spPr>
        <p:txBody>
          <a:bodyPr anchorCtr="0" anchor="t" bIns="228200" lIns="456400" spcFirstLastPara="1" rIns="456400" wrap="square" tIns="2282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5" name="Google Shape;75;p68"/>
          <p:cNvSpPr txBox="1"/>
          <p:nvPr>
            <p:ph idx="10" type="dt"/>
          </p:nvPr>
        </p:nvSpPr>
        <p:spPr>
          <a:xfrm>
            <a:off x="2556194" y="26654004"/>
            <a:ext cx="11928899" cy="1531074"/>
          </a:xfrm>
          <a:prstGeom prst="rect">
            <a:avLst/>
          </a:prstGeom>
          <a:noFill/>
          <a:ln>
            <a:noFill/>
          </a:ln>
        </p:spPr>
        <p:txBody>
          <a:bodyPr anchorCtr="0" anchor="ctr" bIns="228200" lIns="456400" spcFirstLastPara="1" rIns="456400" wrap="square" tIns="2282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68"/>
          <p:cNvSpPr txBox="1"/>
          <p:nvPr>
            <p:ph idx="11" type="ftr"/>
          </p:nvPr>
        </p:nvSpPr>
        <p:spPr>
          <a:xfrm>
            <a:off x="17467316" y="26654004"/>
            <a:ext cx="16189219" cy="1531074"/>
          </a:xfrm>
          <a:prstGeom prst="rect">
            <a:avLst/>
          </a:prstGeom>
          <a:noFill/>
          <a:ln>
            <a:noFill/>
          </a:ln>
        </p:spPr>
        <p:txBody>
          <a:bodyPr anchorCtr="0" anchor="ctr" bIns="228200" lIns="456400" spcFirstLastPara="1" rIns="456400" wrap="square" tIns="2282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68"/>
          <p:cNvSpPr txBox="1"/>
          <p:nvPr>
            <p:ph idx="12" type="sldNum"/>
          </p:nvPr>
        </p:nvSpPr>
        <p:spPr>
          <a:xfrm>
            <a:off x="38315161" y="26403501"/>
            <a:ext cx="11928899" cy="1531074"/>
          </a:xfrm>
          <a:prstGeom prst="rect">
            <a:avLst/>
          </a:prstGeom>
          <a:noFill/>
          <a:ln>
            <a:noFill/>
          </a:ln>
        </p:spPr>
        <p:txBody>
          <a:bodyPr anchorCtr="0" anchor="ctr" bIns="228200" lIns="456400" spcFirstLastPara="1" rIns="456400" wrap="square" tIns="2282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Google Shape;79;p69"/>
          <p:cNvSpPr txBox="1"/>
          <p:nvPr>
            <p:ph type="title"/>
          </p:nvPr>
        </p:nvSpPr>
        <p:spPr>
          <a:xfrm rot="5400000">
            <a:off x="134471421" y="17287035"/>
            <a:ext cx="73684596" cy="46020338"/>
          </a:xfrm>
          <a:prstGeom prst="rect">
            <a:avLst/>
          </a:prstGeom>
          <a:noFill/>
          <a:ln>
            <a:noFill/>
          </a:ln>
        </p:spPr>
        <p:txBody>
          <a:bodyPr anchorCtr="0" anchor="ctr" bIns="228200" lIns="456400" spcFirstLastPara="1" rIns="456400" wrap="square" tIns="2282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69"/>
          <p:cNvSpPr txBox="1"/>
          <p:nvPr>
            <p:ph idx="1" type="body"/>
          </p:nvPr>
        </p:nvSpPr>
        <p:spPr>
          <a:xfrm rot="5400000">
            <a:off x="41995830" y="-28316152"/>
            <a:ext cx="73684596" cy="137226712"/>
          </a:xfrm>
          <a:prstGeom prst="rect">
            <a:avLst/>
          </a:prstGeom>
          <a:noFill/>
          <a:ln>
            <a:noFill/>
          </a:ln>
        </p:spPr>
        <p:txBody>
          <a:bodyPr anchorCtr="0" anchor="t" bIns="228200" lIns="456400" spcFirstLastPara="1" rIns="456400" wrap="square" tIns="2282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81" name="Google Shape;81;p69"/>
          <p:cNvSpPr txBox="1"/>
          <p:nvPr>
            <p:ph idx="10" type="dt"/>
          </p:nvPr>
        </p:nvSpPr>
        <p:spPr>
          <a:xfrm>
            <a:off x="2556194" y="26654004"/>
            <a:ext cx="11928899" cy="1531074"/>
          </a:xfrm>
          <a:prstGeom prst="rect">
            <a:avLst/>
          </a:prstGeom>
          <a:noFill/>
          <a:ln>
            <a:noFill/>
          </a:ln>
        </p:spPr>
        <p:txBody>
          <a:bodyPr anchorCtr="0" anchor="ctr" bIns="228200" lIns="456400" spcFirstLastPara="1" rIns="456400" wrap="square" tIns="2282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69"/>
          <p:cNvSpPr txBox="1"/>
          <p:nvPr>
            <p:ph idx="11" type="ftr"/>
          </p:nvPr>
        </p:nvSpPr>
        <p:spPr>
          <a:xfrm>
            <a:off x="17467316" y="26654004"/>
            <a:ext cx="16189219" cy="1531074"/>
          </a:xfrm>
          <a:prstGeom prst="rect">
            <a:avLst/>
          </a:prstGeom>
          <a:noFill/>
          <a:ln>
            <a:noFill/>
          </a:ln>
        </p:spPr>
        <p:txBody>
          <a:bodyPr anchorCtr="0" anchor="ctr" bIns="228200" lIns="456400" spcFirstLastPara="1" rIns="456400" wrap="square" tIns="2282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69"/>
          <p:cNvSpPr txBox="1"/>
          <p:nvPr>
            <p:ph idx="12" type="sldNum"/>
          </p:nvPr>
        </p:nvSpPr>
        <p:spPr>
          <a:xfrm>
            <a:off x="38406601" y="26654004"/>
            <a:ext cx="11928899" cy="1531074"/>
          </a:xfrm>
          <a:prstGeom prst="rect">
            <a:avLst/>
          </a:prstGeom>
          <a:noFill/>
          <a:ln>
            <a:noFill/>
          </a:ln>
        </p:spPr>
        <p:txBody>
          <a:bodyPr anchorCtr="0" anchor="ctr" bIns="228200" lIns="456400" spcFirstLastPara="1" rIns="456400" wrap="square" tIns="2282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Title and Content">
    <p:spTree>
      <p:nvGrpSpPr>
        <p:cNvPr id="22" name="Shape 22"/>
        <p:cNvGrpSpPr/>
        <p:nvPr/>
      </p:nvGrpSpPr>
      <p:grpSpPr>
        <a:xfrm>
          <a:off x="0" y="0"/>
          <a:ext cx="0" cy="0"/>
          <a:chOff x="0" y="0"/>
          <a:chExt cx="0" cy="0"/>
        </a:xfrm>
      </p:grpSpPr>
      <p:sp>
        <p:nvSpPr>
          <p:cNvPr id="23" name="Google Shape;23;p60"/>
          <p:cNvSpPr txBox="1"/>
          <p:nvPr>
            <p:ph idx="1" type="body"/>
          </p:nvPr>
        </p:nvSpPr>
        <p:spPr>
          <a:xfrm>
            <a:off x="2556194" y="6710102"/>
            <a:ext cx="46011466" cy="18978662"/>
          </a:xfrm>
          <a:prstGeom prst="rect">
            <a:avLst/>
          </a:prstGeom>
          <a:noFill/>
          <a:ln>
            <a:noFill/>
          </a:ln>
        </p:spPr>
        <p:txBody>
          <a:bodyPr anchorCtr="0" anchor="t" bIns="228200" lIns="456400" spcFirstLastPara="1" rIns="456400" wrap="square" tIns="2282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4" name="Google Shape;24;p60"/>
          <p:cNvSpPr txBox="1"/>
          <p:nvPr>
            <p:ph idx="10" type="dt"/>
          </p:nvPr>
        </p:nvSpPr>
        <p:spPr>
          <a:xfrm>
            <a:off x="2556194" y="26654004"/>
            <a:ext cx="11928899" cy="1531074"/>
          </a:xfrm>
          <a:prstGeom prst="rect">
            <a:avLst/>
          </a:prstGeom>
          <a:noFill/>
          <a:ln>
            <a:noFill/>
          </a:ln>
        </p:spPr>
        <p:txBody>
          <a:bodyPr anchorCtr="0" anchor="ctr" bIns="228200" lIns="456400" spcFirstLastPara="1" rIns="456400" wrap="square" tIns="2282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60"/>
          <p:cNvSpPr txBox="1"/>
          <p:nvPr>
            <p:ph idx="11" type="ftr"/>
          </p:nvPr>
        </p:nvSpPr>
        <p:spPr>
          <a:xfrm>
            <a:off x="17467316" y="26654004"/>
            <a:ext cx="16189219" cy="1531074"/>
          </a:xfrm>
          <a:prstGeom prst="rect">
            <a:avLst/>
          </a:prstGeom>
          <a:noFill/>
          <a:ln>
            <a:noFill/>
          </a:ln>
        </p:spPr>
        <p:txBody>
          <a:bodyPr anchorCtr="0" anchor="ctr" bIns="228200" lIns="456400" spcFirstLastPara="1" rIns="456400" wrap="square" tIns="2282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60"/>
          <p:cNvSpPr txBox="1"/>
          <p:nvPr>
            <p:ph idx="12" type="sldNum"/>
          </p:nvPr>
        </p:nvSpPr>
        <p:spPr>
          <a:xfrm>
            <a:off x="38762201" y="26654004"/>
            <a:ext cx="11928899" cy="1531074"/>
          </a:xfrm>
          <a:prstGeom prst="rect">
            <a:avLst/>
          </a:prstGeom>
          <a:noFill/>
          <a:ln>
            <a:noFill/>
          </a:ln>
        </p:spPr>
        <p:txBody>
          <a:bodyPr anchorCtr="0" anchor="ctr" bIns="228200" lIns="456400" spcFirstLastPara="1" rIns="456400" wrap="square" tIns="228200">
            <a:noAutofit/>
          </a:bodyPr>
          <a:lstStyle>
            <a:lvl1pPr indent="0" lvl="0" marL="0" algn="r">
              <a:spcBef>
                <a:spcPts val="0"/>
              </a:spcBef>
              <a:buNone/>
              <a:defRPr b="0" i="0" sz="6000" u="none" cap="none" strike="noStrike">
                <a:solidFill>
                  <a:srgbClr val="888889"/>
                </a:solidFill>
                <a:latin typeface="Arial"/>
                <a:ea typeface="Arial"/>
                <a:cs typeface="Arial"/>
                <a:sym typeface="Arial"/>
              </a:defRPr>
            </a:lvl1pPr>
            <a:lvl2pPr indent="0" lvl="1" marL="0" algn="r">
              <a:spcBef>
                <a:spcPts val="0"/>
              </a:spcBef>
              <a:buNone/>
              <a:defRPr b="0" i="0" sz="6000" u="none" cap="none" strike="noStrike">
                <a:solidFill>
                  <a:srgbClr val="888889"/>
                </a:solidFill>
                <a:latin typeface="Arial"/>
                <a:ea typeface="Arial"/>
                <a:cs typeface="Arial"/>
                <a:sym typeface="Arial"/>
              </a:defRPr>
            </a:lvl2pPr>
            <a:lvl3pPr indent="0" lvl="2" marL="0" algn="r">
              <a:spcBef>
                <a:spcPts val="0"/>
              </a:spcBef>
              <a:buNone/>
              <a:defRPr b="0" i="0" sz="6000" u="none" cap="none" strike="noStrike">
                <a:solidFill>
                  <a:srgbClr val="888889"/>
                </a:solidFill>
                <a:latin typeface="Arial"/>
                <a:ea typeface="Arial"/>
                <a:cs typeface="Arial"/>
                <a:sym typeface="Arial"/>
              </a:defRPr>
            </a:lvl3pPr>
            <a:lvl4pPr indent="0" lvl="3" marL="0" algn="r">
              <a:spcBef>
                <a:spcPts val="0"/>
              </a:spcBef>
              <a:buNone/>
              <a:defRPr b="0" i="0" sz="6000" u="none" cap="none" strike="noStrike">
                <a:solidFill>
                  <a:srgbClr val="888889"/>
                </a:solidFill>
                <a:latin typeface="Arial"/>
                <a:ea typeface="Arial"/>
                <a:cs typeface="Arial"/>
                <a:sym typeface="Arial"/>
              </a:defRPr>
            </a:lvl4pPr>
            <a:lvl5pPr indent="0" lvl="4" marL="0" algn="r">
              <a:spcBef>
                <a:spcPts val="0"/>
              </a:spcBef>
              <a:buNone/>
              <a:defRPr b="0" i="0" sz="6000" u="none" cap="none" strike="noStrike">
                <a:solidFill>
                  <a:srgbClr val="888889"/>
                </a:solidFill>
                <a:latin typeface="Arial"/>
                <a:ea typeface="Arial"/>
                <a:cs typeface="Arial"/>
                <a:sym typeface="Arial"/>
              </a:defRPr>
            </a:lvl5pPr>
            <a:lvl6pPr indent="0" lvl="5" marL="0" algn="r">
              <a:spcBef>
                <a:spcPts val="0"/>
              </a:spcBef>
              <a:buNone/>
              <a:defRPr b="0" i="0" sz="6000" u="none" cap="none" strike="noStrike">
                <a:solidFill>
                  <a:srgbClr val="888889"/>
                </a:solidFill>
                <a:latin typeface="Arial"/>
                <a:ea typeface="Arial"/>
                <a:cs typeface="Arial"/>
                <a:sym typeface="Arial"/>
              </a:defRPr>
            </a:lvl6pPr>
            <a:lvl7pPr indent="0" lvl="6" marL="0" algn="r">
              <a:spcBef>
                <a:spcPts val="0"/>
              </a:spcBef>
              <a:buNone/>
              <a:defRPr b="0" i="0" sz="6000" u="none" cap="none" strike="noStrike">
                <a:solidFill>
                  <a:srgbClr val="888889"/>
                </a:solidFill>
                <a:latin typeface="Arial"/>
                <a:ea typeface="Arial"/>
                <a:cs typeface="Arial"/>
                <a:sym typeface="Arial"/>
              </a:defRPr>
            </a:lvl7pPr>
            <a:lvl8pPr indent="0" lvl="7" marL="0" algn="r">
              <a:spcBef>
                <a:spcPts val="0"/>
              </a:spcBef>
              <a:buNone/>
              <a:defRPr b="0" i="0" sz="6000" u="none" cap="none" strike="noStrike">
                <a:solidFill>
                  <a:srgbClr val="888889"/>
                </a:solidFill>
                <a:latin typeface="Arial"/>
                <a:ea typeface="Arial"/>
                <a:cs typeface="Arial"/>
                <a:sym typeface="Arial"/>
              </a:defRPr>
            </a:lvl8pPr>
            <a:lvl9pPr indent="0" lvl="8" marL="0" algn="r">
              <a:spcBef>
                <a:spcPts val="0"/>
              </a:spcBef>
              <a:buNone/>
              <a:defRPr b="0" i="0" sz="6000" u="none" cap="none" strike="noStrike">
                <a:solidFill>
                  <a:srgbClr val="888889"/>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27" name="Google Shape;27;p60"/>
          <p:cNvSpPr txBox="1"/>
          <p:nvPr>
            <p:ph type="title"/>
          </p:nvPr>
        </p:nvSpPr>
        <p:spPr>
          <a:xfrm>
            <a:off x="2556194" y="1151638"/>
            <a:ext cx="46011466" cy="4792927"/>
          </a:xfrm>
          <a:prstGeom prst="rect">
            <a:avLst/>
          </a:prstGeom>
          <a:noFill/>
          <a:ln>
            <a:noFill/>
          </a:ln>
        </p:spPr>
        <p:txBody>
          <a:bodyPr anchorCtr="0" anchor="ctr" bIns="228200" lIns="456400" spcFirstLastPara="1" rIns="456400" wrap="square" tIns="2282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8" name="Shape 28"/>
        <p:cNvGrpSpPr/>
        <p:nvPr/>
      </p:nvGrpSpPr>
      <p:grpSpPr>
        <a:xfrm>
          <a:off x="0" y="0"/>
          <a:ext cx="0" cy="0"/>
          <a:chOff x="0" y="0"/>
          <a:chExt cx="0" cy="0"/>
        </a:xfrm>
      </p:grpSpPr>
      <p:sp>
        <p:nvSpPr>
          <p:cNvPr id="29" name="Google Shape;29;p61"/>
          <p:cNvSpPr txBox="1"/>
          <p:nvPr>
            <p:ph type="title"/>
          </p:nvPr>
        </p:nvSpPr>
        <p:spPr>
          <a:xfrm>
            <a:off x="4038433" y="18479400"/>
            <a:ext cx="43455272" cy="5711572"/>
          </a:xfrm>
          <a:prstGeom prst="rect">
            <a:avLst/>
          </a:prstGeom>
          <a:noFill/>
          <a:ln>
            <a:noFill/>
          </a:ln>
        </p:spPr>
        <p:txBody>
          <a:bodyPr anchorCtr="0" anchor="t" bIns="228200" lIns="456400" spcFirstLastPara="1" rIns="456400" wrap="square" tIns="228200">
            <a:normAutofit/>
          </a:bodyPr>
          <a:lstStyle>
            <a:lvl1pPr lvl="0" algn="l">
              <a:spcBef>
                <a:spcPts val="0"/>
              </a:spcBef>
              <a:spcAft>
                <a:spcPts val="0"/>
              </a:spcAft>
              <a:buClr>
                <a:schemeClr val="dk1"/>
              </a:buClr>
              <a:buSzPts val="20000"/>
              <a:buFont typeface="Calibri"/>
              <a:buNone/>
              <a:defRPr b="1" sz="20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0" name="Google Shape;30;p61"/>
          <p:cNvSpPr txBox="1"/>
          <p:nvPr>
            <p:ph idx="1" type="body"/>
          </p:nvPr>
        </p:nvSpPr>
        <p:spPr>
          <a:xfrm>
            <a:off x="4038433" y="12188684"/>
            <a:ext cx="43455272" cy="6290715"/>
          </a:xfrm>
          <a:prstGeom prst="rect">
            <a:avLst/>
          </a:prstGeom>
          <a:noFill/>
          <a:ln>
            <a:noFill/>
          </a:ln>
        </p:spPr>
        <p:txBody>
          <a:bodyPr anchorCtr="0" anchor="b" bIns="228200" lIns="456400" spcFirstLastPara="1" rIns="456400" wrap="square" tIns="228200">
            <a:normAutofit/>
          </a:bodyPr>
          <a:lstStyle>
            <a:lvl1pPr indent="-228600" lvl="0" marL="457200" algn="l">
              <a:spcBef>
                <a:spcPts val="1980"/>
              </a:spcBef>
              <a:spcAft>
                <a:spcPts val="0"/>
              </a:spcAft>
              <a:buClr>
                <a:srgbClr val="888889"/>
              </a:buClr>
              <a:buSzPts val="9900"/>
              <a:buNone/>
              <a:defRPr sz="9900">
                <a:solidFill>
                  <a:srgbClr val="888889"/>
                </a:solidFill>
              </a:defRPr>
            </a:lvl1pPr>
            <a:lvl2pPr indent="-228600" lvl="1" marL="914400" algn="l">
              <a:spcBef>
                <a:spcPts val="1780"/>
              </a:spcBef>
              <a:spcAft>
                <a:spcPts val="0"/>
              </a:spcAft>
              <a:buClr>
                <a:srgbClr val="888889"/>
              </a:buClr>
              <a:buSzPts val="8900"/>
              <a:buNone/>
              <a:defRPr sz="8900">
                <a:solidFill>
                  <a:srgbClr val="888889"/>
                </a:solidFill>
              </a:defRPr>
            </a:lvl2pPr>
            <a:lvl3pPr indent="-228600" lvl="2" marL="1371600" algn="l">
              <a:spcBef>
                <a:spcPts val="1600"/>
              </a:spcBef>
              <a:spcAft>
                <a:spcPts val="0"/>
              </a:spcAft>
              <a:buClr>
                <a:srgbClr val="888889"/>
              </a:buClr>
              <a:buSzPts val="8000"/>
              <a:buNone/>
              <a:defRPr sz="8000">
                <a:solidFill>
                  <a:srgbClr val="888889"/>
                </a:solidFill>
              </a:defRPr>
            </a:lvl3pPr>
            <a:lvl4pPr indent="-228600" lvl="3" marL="1828800" algn="l">
              <a:spcBef>
                <a:spcPts val="1400"/>
              </a:spcBef>
              <a:spcAft>
                <a:spcPts val="0"/>
              </a:spcAft>
              <a:buClr>
                <a:srgbClr val="888889"/>
              </a:buClr>
              <a:buSzPts val="7000"/>
              <a:buNone/>
              <a:defRPr sz="7000">
                <a:solidFill>
                  <a:srgbClr val="888889"/>
                </a:solidFill>
              </a:defRPr>
            </a:lvl4pPr>
            <a:lvl5pPr indent="-228600" lvl="4" marL="2286000" algn="l">
              <a:spcBef>
                <a:spcPts val="1400"/>
              </a:spcBef>
              <a:spcAft>
                <a:spcPts val="0"/>
              </a:spcAft>
              <a:buClr>
                <a:srgbClr val="888889"/>
              </a:buClr>
              <a:buSzPts val="7000"/>
              <a:buNone/>
              <a:defRPr sz="7000">
                <a:solidFill>
                  <a:srgbClr val="888889"/>
                </a:solidFill>
              </a:defRPr>
            </a:lvl5pPr>
            <a:lvl6pPr indent="-228600" lvl="5" marL="2743200" algn="l">
              <a:spcBef>
                <a:spcPts val="1400"/>
              </a:spcBef>
              <a:spcAft>
                <a:spcPts val="0"/>
              </a:spcAft>
              <a:buClr>
                <a:srgbClr val="888889"/>
              </a:buClr>
              <a:buSzPts val="7000"/>
              <a:buNone/>
              <a:defRPr sz="7000">
                <a:solidFill>
                  <a:srgbClr val="888889"/>
                </a:solidFill>
              </a:defRPr>
            </a:lvl6pPr>
            <a:lvl7pPr indent="-228600" lvl="6" marL="3200400" algn="l">
              <a:spcBef>
                <a:spcPts val="1400"/>
              </a:spcBef>
              <a:spcAft>
                <a:spcPts val="0"/>
              </a:spcAft>
              <a:buClr>
                <a:srgbClr val="888889"/>
              </a:buClr>
              <a:buSzPts val="7000"/>
              <a:buNone/>
              <a:defRPr sz="7000">
                <a:solidFill>
                  <a:srgbClr val="888889"/>
                </a:solidFill>
              </a:defRPr>
            </a:lvl7pPr>
            <a:lvl8pPr indent="-228600" lvl="7" marL="3657600" algn="l">
              <a:spcBef>
                <a:spcPts val="1400"/>
              </a:spcBef>
              <a:spcAft>
                <a:spcPts val="0"/>
              </a:spcAft>
              <a:buClr>
                <a:srgbClr val="888889"/>
              </a:buClr>
              <a:buSzPts val="7000"/>
              <a:buNone/>
              <a:defRPr sz="7000">
                <a:solidFill>
                  <a:srgbClr val="888889"/>
                </a:solidFill>
              </a:defRPr>
            </a:lvl8pPr>
            <a:lvl9pPr indent="-228600" lvl="8" marL="4114800" algn="l">
              <a:spcBef>
                <a:spcPts val="1400"/>
              </a:spcBef>
              <a:spcAft>
                <a:spcPts val="0"/>
              </a:spcAft>
              <a:buClr>
                <a:srgbClr val="888889"/>
              </a:buClr>
              <a:buSzPts val="7000"/>
              <a:buNone/>
              <a:defRPr sz="7000">
                <a:solidFill>
                  <a:srgbClr val="888889"/>
                </a:solidFill>
              </a:defRPr>
            </a:lvl9pPr>
          </a:lstStyle>
          <a:p/>
        </p:txBody>
      </p:sp>
      <p:sp>
        <p:nvSpPr>
          <p:cNvPr id="31" name="Google Shape;31;p61"/>
          <p:cNvSpPr txBox="1"/>
          <p:nvPr>
            <p:ph idx="10" type="dt"/>
          </p:nvPr>
        </p:nvSpPr>
        <p:spPr>
          <a:xfrm>
            <a:off x="2556194" y="26654004"/>
            <a:ext cx="11928899" cy="1531074"/>
          </a:xfrm>
          <a:prstGeom prst="rect">
            <a:avLst/>
          </a:prstGeom>
          <a:noFill/>
          <a:ln>
            <a:noFill/>
          </a:ln>
        </p:spPr>
        <p:txBody>
          <a:bodyPr anchorCtr="0" anchor="ctr" bIns="228200" lIns="456400" spcFirstLastPara="1" rIns="456400" wrap="square" tIns="2282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61"/>
          <p:cNvSpPr txBox="1"/>
          <p:nvPr>
            <p:ph idx="11" type="ftr"/>
          </p:nvPr>
        </p:nvSpPr>
        <p:spPr>
          <a:xfrm>
            <a:off x="17467316" y="26654004"/>
            <a:ext cx="16189219" cy="1531074"/>
          </a:xfrm>
          <a:prstGeom prst="rect">
            <a:avLst/>
          </a:prstGeom>
          <a:noFill/>
          <a:ln>
            <a:noFill/>
          </a:ln>
        </p:spPr>
        <p:txBody>
          <a:bodyPr anchorCtr="0" anchor="ctr" bIns="228200" lIns="456400" spcFirstLastPara="1" rIns="456400" wrap="square" tIns="2282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 name="Google Shape;33;p61"/>
          <p:cNvSpPr txBox="1"/>
          <p:nvPr>
            <p:ph idx="12" type="sldNum"/>
          </p:nvPr>
        </p:nvSpPr>
        <p:spPr>
          <a:xfrm>
            <a:off x="38406601" y="26654004"/>
            <a:ext cx="11928899" cy="1531074"/>
          </a:xfrm>
          <a:prstGeom prst="rect">
            <a:avLst/>
          </a:prstGeom>
          <a:noFill/>
          <a:ln>
            <a:noFill/>
          </a:ln>
        </p:spPr>
        <p:txBody>
          <a:bodyPr anchorCtr="0" anchor="ctr" bIns="228200" lIns="456400" spcFirstLastPara="1" rIns="456400" wrap="square" tIns="2282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p:cSld name="Two Content">
    <p:spTree>
      <p:nvGrpSpPr>
        <p:cNvPr id="34" name="Shape 34"/>
        <p:cNvGrpSpPr/>
        <p:nvPr/>
      </p:nvGrpSpPr>
      <p:grpSpPr>
        <a:xfrm>
          <a:off x="0" y="0"/>
          <a:ext cx="0" cy="0"/>
          <a:chOff x="0" y="0"/>
          <a:chExt cx="0" cy="0"/>
        </a:xfrm>
      </p:grpSpPr>
      <p:sp>
        <p:nvSpPr>
          <p:cNvPr id="35" name="Google Shape;35;p62"/>
          <p:cNvSpPr txBox="1"/>
          <p:nvPr>
            <p:ph type="title"/>
          </p:nvPr>
        </p:nvSpPr>
        <p:spPr>
          <a:xfrm>
            <a:off x="2556194" y="1151638"/>
            <a:ext cx="46011466" cy="4792927"/>
          </a:xfrm>
          <a:prstGeom prst="rect">
            <a:avLst/>
          </a:prstGeom>
          <a:noFill/>
          <a:ln>
            <a:noFill/>
          </a:ln>
        </p:spPr>
        <p:txBody>
          <a:bodyPr anchorCtr="0" anchor="ctr" bIns="228200" lIns="456400" spcFirstLastPara="1" rIns="456400" wrap="square" tIns="2282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6" name="Google Shape;36;p62"/>
          <p:cNvSpPr txBox="1"/>
          <p:nvPr>
            <p:ph idx="1" type="body"/>
          </p:nvPr>
        </p:nvSpPr>
        <p:spPr>
          <a:xfrm>
            <a:off x="102700362" y="20150270"/>
            <a:ext cx="91623523" cy="56989234"/>
          </a:xfrm>
          <a:prstGeom prst="rect">
            <a:avLst/>
          </a:prstGeom>
          <a:noFill/>
          <a:ln>
            <a:noFill/>
          </a:ln>
        </p:spPr>
        <p:txBody>
          <a:bodyPr anchorCtr="0" anchor="t" bIns="228200" lIns="456400" spcFirstLastPara="1" rIns="456400" wrap="square" tIns="228200">
            <a:normAutofit/>
          </a:bodyPr>
          <a:lstStyle>
            <a:lvl1pPr indent="-1117600" lvl="0" marL="457200" algn="l">
              <a:spcBef>
                <a:spcPts val="2800"/>
              </a:spcBef>
              <a:spcAft>
                <a:spcPts val="0"/>
              </a:spcAft>
              <a:buClr>
                <a:schemeClr val="dk1"/>
              </a:buClr>
              <a:buSzPts val="14000"/>
              <a:buChar char="•"/>
              <a:defRPr sz="14000"/>
            </a:lvl1pPr>
            <a:lvl2pPr indent="-990600" lvl="1" marL="914400" algn="l">
              <a:spcBef>
                <a:spcPts val="2400"/>
              </a:spcBef>
              <a:spcAft>
                <a:spcPts val="0"/>
              </a:spcAft>
              <a:buClr>
                <a:schemeClr val="dk1"/>
              </a:buClr>
              <a:buSzPts val="12000"/>
              <a:buChar char="–"/>
              <a:defRPr sz="12000"/>
            </a:lvl2pPr>
            <a:lvl3pPr indent="-857250" lvl="2" marL="1371600" algn="l">
              <a:spcBef>
                <a:spcPts val="1980"/>
              </a:spcBef>
              <a:spcAft>
                <a:spcPts val="0"/>
              </a:spcAft>
              <a:buClr>
                <a:schemeClr val="dk1"/>
              </a:buClr>
              <a:buSzPts val="9900"/>
              <a:buChar char="•"/>
              <a:defRPr sz="9900"/>
            </a:lvl3pPr>
            <a:lvl4pPr indent="-793750" lvl="3" marL="1828800" algn="l">
              <a:spcBef>
                <a:spcPts val="1780"/>
              </a:spcBef>
              <a:spcAft>
                <a:spcPts val="0"/>
              </a:spcAft>
              <a:buClr>
                <a:schemeClr val="dk1"/>
              </a:buClr>
              <a:buSzPts val="8900"/>
              <a:buChar char="–"/>
              <a:defRPr sz="8900"/>
            </a:lvl4pPr>
            <a:lvl5pPr indent="-793750" lvl="4" marL="2286000" algn="l">
              <a:spcBef>
                <a:spcPts val="1780"/>
              </a:spcBef>
              <a:spcAft>
                <a:spcPts val="0"/>
              </a:spcAft>
              <a:buClr>
                <a:schemeClr val="dk1"/>
              </a:buClr>
              <a:buSzPts val="8900"/>
              <a:buChar char="»"/>
              <a:defRPr sz="8900"/>
            </a:lvl5pPr>
            <a:lvl6pPr indent="-793750" lvl="5" marL="2743200" algn="l">
              <a:spcBef>
                <a:spcPts val="1780"/>
              </a:spcBef>
              <a:spcAft>
                <a:spcPts val="0"/>
              </a:spcAft>
              <a:buClr>
                <a:schemeClr val="dk1"/>
              </a:buClr>
              <a:buSzPts val="8900"/>
              <a:buChar char="•"/>
              <a:defRPr sz="8900"/>
            </a:lvl6pPr>
            <a:lvl7pPr indent="-793750" lvl="6" marL="3200400" algn="l">
              <a:spcBef>
                <a:spcPts val="1780"/>
              </a:spcBef>
              <a:spcAft>
                <a:spcPts val="0"/>
              </a:spcAft>
              <a:buClr>
                <a:schemeClr val="dk1"/>
              </a:buClr>
              <a:buSzPts val="8900"/>
              <a:buChar char="•"/>
              <a:defRPr sz="8900"/>
            </a:lvl7pPr>
            <a:lvl8pPr indent="-793750" lvl="7" marL="3657600" algn="l">
              <a:spcBef>
                <a:spcPts val="1780"/>
              </a:spcBef>
              <a:spcAft>
                <a:spcPts val="0"/>
              </a:spcAft>
              <a:buClr>
                <a:schemeClr val="dk1"/>
              </a:buClr>
              <a:buSzPts val="8900"/>
              <a:buChar char="•"/>
              <a:defRPr sz="8900"/>
            </a:lvl8pPr>
            <a:lvl9pPr indent="-793750" lvl="8" marL="4114800" algn="l">
              <a:spcBef>
                <a:spcPts val="1780"/>
              </a:spcBef>
              <a:spcAft>
                <a:spcPts val="0"/>
              </a:spcAft>
              <a:buClr>
                <a:schemeClr val="dk1"/>
              </a:buClr>
              <a:buSzPts val="8900"/>
              <a:buChar char="•"/>
              <a:defRPr sz="8900"/>
            </a:lvl9pPr>
          </a:lstStyle>
          <a:p/>
        </p:txBody>
      </p:sp>
      <p:sp>
        <p:nvSpPr>
          <p:cNvPr id="37" name="Google Shape;37;p62"/>
          <p:cNvSpPr txBox="1"/>
          <p:nvPr>
            <p:ph idx="10" type="dt"/>
          </p:nvPr>
        </p:nvSpPr>
        <p:spPr>
          <a:xfrm>
            <a:off x="2556194" y="26654004"/>
            <a:ext cx="11928899" cy="1531074"/>
          </a:xfrm>
          <a:prstGeom prst="rect">
            <a:avLst/>
          </a:prstGeom>
          <a:noFill/>
          <a:ln>
            <a:noFill/>
          </a:ln>
        </p:spPr>
        <p:txBody>
          <a:bodyPr anchorCtr="0" anchor="ctr" bIns="228200" lIns="456400" spcFirstLastPara="1" rIns="456400" wrap="square" tIns="2282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62"/>
          <p:cNvSpPr txBox="1"/>
          <p:nvPr>
            <p:ph idx="11" type="ftr"/>
          </p:nvPr>
        </p:nvSpPr>
        <p:spPr>
          <a:xfrm>
            <a:off x="17467316" y="26654004"/>
            <a:ext cx="16189219" cy="1531074"/>
          </a:xfrm>
          <a:prstGeom prst="rect">
            <a:avLst/>
          </a:prstGeom>
          <a:noFill/>
          <a:ln>
            <a:noFill/>
          </a:ln>
        </p:spPr>
        <p:txBody>
          <a:bodyPr anchorCtr="0" anchor="ctr" bIns="228200" lIns="456400" spcFirstLastPara="1" rIns="456400" wrap="square" tIns="2282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62"/>
          <p:cNvSpPr txBox="1"/>
          <p:nvPr>
            <p:ph idx="12" type="sldNum"/>
          </p:nvPr>
        </p:nvSpPr>
        <p:spPr>
          <a:xfrm>
            <a:off x="38406601" y="26654004"/>
            <a:ext cx="11928899" cy="1531074"/>
          </a:xfrm>
          <a:prstGeom prst="rect">
            <a:avLst/>
          </a:prstGeom>
          <a:noFill/>
          <a:ln>
            <a:noFill/>
          </a:ln>
        </p:spPr>
        <p:txBody>
          <a:bodyPr anchorCtr="0" anchor="ctr" bIns="228200" lIns="456400" spcFirstLastPara="1" rIns="456400" wrap="square" tIns="2282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63"/>
          <p:cNvSpPr txBox="1"/>
          <p:nvPr>
            <p:ph type="title"/>
          </p:nvPr>
        </p:nvSpPr>
        <p:spPr>
          <a:xfrm>
            <a:off x="2556194" y="1151638"/>
            <a:ext cx="46011466" cy="4792927"/>
          </a:xfrm>
          <a:prstGeom prst="rect">
            <a:avLst/>
          </a:prstGeom>
          <a:noFill/>
          <a:ln>
            <a:noFill/>
          </a:ln>
        </p:spPr>
        <p:txBody>
          <a:bodyPr anchorCtr="0" anchor="ctr" bIns="228200" lIns="456400" spcFirstLastPara="1" rIns="456400" wrap="square" tIns="228200">
            <a:normAutofit/>
          </a:bodyPr>
          <a:lstStyle>
            <a:lvl1pPr lvl="0" algn="ctr">
              <a:spcBef>
                <a:spcPts val="0"/>
              </a:spcBef>
              <a:spcAft>
                <a:spcPts val="0"/>
              </a:spcAft>
              <a:buClr>
                <a:schemeClr val="dk1"/>
              </a:buClr>
              <a:buSzPts val="219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63"/>
          <p:cNvSpPr txBox="1"/>
          <p:nvPr>
            <p:ph idx="1" type="body"/>
          </p:nvPr>
        </p:nvSpPr>
        <p:spPr>
          <a:xfrm>
            <a:off x="2556193" y="6437170"/>
            <a:ext cx="22588580" cy="2682706"/>
          </a:xfrm>
          <a:prstGeom prst="rect">
            <a:avLst/>
          </a:prstGeom>
          <a:noFill/>
          <a:ln>
            <a:noFill/>
          </a:ln>
        </p:spPr>
        <p:txBody>
          <a:bodyPr anchorCtr="0" anchor="b" bIns="228200" lIns="456400" spcFirstLastPara="1" rIns="456400" wrap="square" tIns="228200">
            <a:normAutofit/>
          </a:bodyPr>
          <a:lstStyle>
            <a:lvl1pPr indent="-228600" lvl="0" marL="457200" algn="l">
              <a:spcBef>
                <a:spcPts val="2400"/>
              </a:spcBef>
              <a:spcAft>
                <a:spcPts val="0"/>
              </a:spcAft>
              <a:buClr>
                <a:schemeClr val="dk1"/>
              </a:buClr>
              <a:buSzPts val="12000"/>
              <a:buNone/>
              <a:defRPr b="1" sz="12000"/>
            </a:lvl1pPr>
            <a:lvl2pPr indent="-228600" lvl="1" marL="914400" algn="l">
              <a:spcBef>
                <a:spcPts val="1980"/>
              </a:spcBef>
              <a:spcAft>
                <a:spcPts val="0"/>
              </a:spcAft>
              <a:buClr>
                <a:schemeClr val="dk1"/>
              </a:buClr>
              <a:buSzPts val="9900"/>
              <a:buNone/>
              <a:defRPr b="1" sz="9900"/>
            </a:lvl2pPr>
            <a:lvl3pPr indent="-228600" lvl="2" marL="1371600" algn="l">
              <a:spcBef>
                <a:spcPts val="1780"/>
              </a:spcBef>
              <a:spcAft>
                <a:spcPts val="0"/>
              </a:spcAft>
              <a:buClr>
                <a:schemeClr val="dk1"/>
              </a:buClr>
              <a:buSzPts val="8900"/>
              <a:buNone/>
              <a:defRPr b="1" sz="8900"/>
            </a:lvl3pPr>
            <a:lvl4pPr indent="-228600" lvl="3" marL="1828800" algn="l">
              <a:spcBef>
                <a:spcPts val="1600"/>
              </a:spcBef>
              <a:spcAft>
                <a:spcPts val="0"/>
              </a:spcAft>
              <a:buClr>
                <a:schemeClr val="dk1"/>
              </a:buClr>
              <a:buSzPts val="8000"/>
              <a:buNone/>
              <a:defRPr b="1" sz="8000"/>
            </a:lvl4pPr>
            <a:lvl5pPr indent="-228600" lvl="4" marL="2286000" algn="l">
              <a:spcBef>
                <a:spcPts val="1600"/>
              </a:spcBef>
              <a:spcAft>
                <a:spcPts val="0"/>
              </a:spcAft>
              <a:buClr>
                <a:schemeClr val="dk1"/>
              </a:buClr>
              <a:buSzPts val="8000"/>
              <a:buNone/>
              <a:defRPr b="1" sz="8000"/>
            </a:lvl5pPr>
            <a:lvl6pPr indent="-228600" lvl="5" marL="2743200" algn="l">
              <a:spcBef>
                <a:spcPts val="1600"/>
              </a:spcBef>
              <a:spcAft>
                <a:spcPts val="0"/>
              </a:spcAft>
              <a:buClr>
                <a:schemeClr val="dk1"/>
              </a:buClr>
              <a:buSzPts val="8000"/>
              <a:buNone/>
              <a:defRPr b="1" sz="8000"/>
            </a:lvl6pPr>
            <a:lvl7pPr indent="-228600" lvl="6" marL="3200400" algn="l">
              <a:spcBef>
                <a:spcPts val="1600"/>
              </a:spcBef>
              <a:spcAft>
                <a:spcPts val="0"/>
              </a:spcAft>
              <a:buClr>
                <a:schemeClr val="dk1"/>
              </a:buClr>
              <a:buSzPts val="8000"/>
              <a:buNone/>
              <a:defRPr b="1" sz="8000"/>
            </a:lvl7pPr>
            <a:lvl8pPr indent="-228600" lvl="7" marL="3657600" algn="l">
              <a:spcBef>
                <a:spcPts val="1600"/>
              </a:spcBef>
              <a:spcAft>
                <a:spcPts val="0"/>
              </a:spcAft>
              <a:buClr>
                <a:schemeClr val="dk1"/>
              </a:buClr>
              <a:buSzPts val="8000"/>
              <a:buNone/>
              <a:defRPr b="1" sz="8000"/>
            </a:lvl8pPr>
            <a:lvl9pPr indent="-228600" lvl="8" marL="4114800" algn="l">
              <a:spcBef>
                <a:spcPts val="1600"/>
              </a:spcBef>
              <a:spcAft>
                <a:spcPts val="0"/>
              </a:spcAft>
              <a:buClr>
                <a:schemeClr val="dk1"/>
              </a:buClr>
              <a:buSzPts val="8000"/>
              <a:buNone/>
              <a:defRPr b="1" sz="8000"/>
            </a:lvl9pPr>
          </a:lstStyle>
          <a:p/>
        </p:txBody>
      </p:sp>
      <p:sp>
        <p:nvSpPr>
          <p:cNvPr id="43" name="Google Shape;43;p63"/>
          <p:cNvSpPr txBox="1"/>
          <p:nvPr>
            <p:ph idx="2" type="body"/>
          </p:nvPr>
        </p:nvSpPr>
        <p:spPr>
          <a:xfrm>
            <a:off x="2556193" y="9119876"/>
            <a:ext cx="22588580" cy="16568885"/>
          </a:xfrm>
          <a:prstGeom prst="rect">
            <a:avLst/>
          </a:prstGeom>
          <a:noFill/>
          <a:ln>
            <a:noFill/>
          </a:ln>
        </p:spPr>
        <p:txBody>
          <a:bodyPr anchorCtr="0" anchor="t" bIns="228200" lIns="456400" spcFirstLastPara="1" rIns="456400" wrap="square" tIns="228200">
            <a:normAutofit/>
          </a:bodyPr>
          <a:lstStyle>
            <a:lvl1pPr indent="-990600" lvl="0" marL="457200" algn="l">
              <a:spcBef>
                <a:spcPts val="2400"/>
              </a:spcBef>
              <a:spcAft>
                <a:spcPts val="0"/>
              </a:spcAft>
              <a:buClr>
                <a:schemeClr val="dk1"/>
              </a:buClr>
              <a:buSzPts val="12000"/>
              <a:buChar char="•"/>
              <a:defRPr sz="12000"/>
            </a:lvl1pPr>
            <a:lvl2pPr indent="-857250" lvl="1" marL="914400" algn="l">
              <a:spcBef>
                <a:spcPts val="1980"/>
              </a:spcBef>
              <a:spcAft>
                <a:spcPts val="0"/>
              </a:spcAft>
              <a:buClr>
                <a:schemeClr val="dk1"/>
              </a:buClr>
              <a:buSzPts val="9900"/>
              <a:buChar char="–"/>
              <a:defRPr sz="9900"/>
            </a:lvl2pPr>
            <a:lvl3pPr indent="-793750" lvl="2" marL="1371600" algn="l">
              <a:spcBef>
                <a:spcPts val="1780"/>
              </a:spcBef>
              <a:spcAft>
                <a:spcPts val="0"/>
              </a:spcAft>
              <a:buClr>
                <a:schemeClr val="dk1"/>
              </a:buClr>
              <a:buSzPts val="8900"/>
              <a:buChar char="•"/>
              <a:defRPr sz="8900"/>
            </a:lvl3pPr>
            <a:lvl4pPr indent="-736600" lvl="3" marL="1828800" algn="l">
              <a:spcBef>
                <a:spcPts val="1600"/>
              </a:spcBef>
              <a:spcAft>
                <a:spcPts val="0"/>
              </a:spcAft>
              <a:buClr>
                <a:schemeClr val="dk1"/>
              </a:buClr>
              <a:buSzPts val="8000"/>
              <a:buChar char="–"/>
              <a:defRPr sz="8000"/>
            </a:lvl4pPr>
            <a:lvl5pPr indent="-736600" lvl="4" marL="2286000" algn="l">
              <a:spcBef>
                <a:spcPts val="1600"/>
              </a:spcBef>
              <a:spcAft>
                <a:spcPts val="0"/>
              </a:spcAft>
              <a:buClr>
                <a:schemeClr val="dk1"/>
              </a:buClr>
              <a:buSzPts val="8000"/>
              <a:buChar char="»"/>
              <a:defRPr sz="8000"/>
            </a:lvl5pPr>
            <a:lvl6pPr indent="-736600" lvl="5" marL="2743200" algn="l">
              <a:spcBef>
                <a:spcPts val="1600"/>
              </a:spcBef>
              <a:spcAft>
                <a:spcPts val="0"/>
              </a:spcAft>
              <a:buClr>
                <a:schemeClr val="dk1"/>
              </a:buClr>
              <a:buSzPts val="8000"/>
              <a:buChar char="•"/>
              <a:defRPr sz="8000"/>
            </a:lvl6pPr>
            <a:lvl7pPr indent="-736600" lvl="6" marL="3200400" algn="l">
              <a:spcBef>
                <a:spcPts val="1600"/>
              </a:spcBef>
              <a:spcAft>
                <a:spcPts val="0"/>
              </a:spcAft>
              <a:buClr>
                <a:schemeClr val="dk1"/>
              </a:buClr>
              <a:buSzPts val="8000"/>
              <a:buChar char="•"/>
              <a:defRPr sz="8000"/>
            </a:lvl7pPr>
            <a:lvl8pPr indent="-736600" lvl="7" marL="3657600" algn="l">
              <a:spcBef>
                <a:spcPts val="1600"/>
              </a:spcBef>
              <a:spcAft>
                <a:spcPts val="0"/>
              </a:spcAft>
              <a:buClr>
                <a:schemeClr val="dk1"/>
              </a:buClr>
              <a:buSzPts val="8000"/>
              <a:buChar char="•"/>
              <a:defRPr sz="8000"/>
            </a:lvl8pPr>
            <a:lvl9pPr indent="-736600" lvl="8" marL="4114800" algn="l">
              <a:spcBef>
                <a:spcPts val="1600"/>
              </a:spcBef>
              <a:spcAft>
                <a:spcPts val="0"/>
              </a:spcAft>
              <a:buClr>
                <a:schemeClr val="dk1"/>
              </a:buClr>
              <a:buSzPts val="8000"/>
              <a:buChar char="•"/>
              <a:defRPr sz="8000"/>
            </a:lvl9pPr>
          </a:lstStyle>
          <a:p/>
        </p:txBody>
      </p:sp>
      <p:sp>
        <p:nvSpPr>
          <p:cNvPr id="44" name="Google Shape;44;p63"/>
          <p:cNvSpPr txBox="1"/>
          <p:nvPr>
            <p:ph idx="3" type="body"/>
          </p:nvPr>
        </p:nvSpPr>
        <p:spPr>
          <a:xfrm>
            <a:off x="25970210" y="6437170"/>
            <a:ext cx="22597451" cy="2682706"/>
          </a:xfrm>
          <a:prstGeom prst="rect">
            <a:avLst/>
          </a:prstGeom>
          <a:noFill/>
          <a:ln>
            <a:noFill/>
          </a:ln>
        </p:spPr>
        <p:txBody>
          <a:bodyPr anchorCtr="0" anchor="b" bIns="228200" lIns="456400" spcFirstLastPara="1" rIns="456400" wrap="square" tIns="228200">
            <a:normAutofit/>
          </a:bodyPr>
          <a:lstStyle>
            <a:lvl1pPr indent="-228600" lvl="0" marL="457200" algn="l">
              <a:spcBef>
                <a:spcPts val="2400"/>
              </a:spcBef>
              <a:spcAft>
                <a:spcPts val="0"/>
              </a:spcAft>
              <a:buClr>
                <a:schemeClr val="dk1"/>
              </a:buClr>
              <a:buSzPts val="12000"/>
              <a:buNone/>
              <a:defRPr b="1" sz="12000"/>
            </a:lvl1pPr>
            <a:lvl2pPr indent="-228600" lvl="1" marL="914400" algn="l">
              <a:spcBef>
                <a:spcPts val="1980"/>
              </a:spcBef>
              <a:spcAft>
                <a:spcPts val="0"/>
              </a:spcAft>
              <a:buClr>
                <a:schemeClr val="dk1"/>
              </a:buClr>
              <a:buSzPts val="9900"/>
              <a:buNone/>
              <a:defRPr b="1" sz="9900"/>
            </a:lvl2pPr>
            <a:lvl3pPr indent="-228600" lvl="2" marL="1371600" algn="l">
              <a:spcBef>
                <a:spcPts val="1780"/>
              </a:spcBef>
              <a:spcAft>
                <a:spcPts val="0"/>
              </a:spcAft>
              <a:buClr>
                <a:schemeClr val="dk1"/>
              </a:buClr>
              <a:buSzPts val="8900"/>
              <a:buNone/>
              <a:defRPr b="1" sz="8900"/>
            </a:lvl3pPr>
            <a:lvl4pPr indent="-228600" lvl="3" marL="1828800" algn="l">
              <a:spcBef>
                <a:spcPts val="1600"/>
              </a:spcBef>
              <a:spcAft>
                <a:spcPts val="0"/>
              </a:spcAft>
              <a:buClr>
                <a:schemeClr val="dk1"/>
              </a:buClr>
              <a:buSzPts val="8000"/>
              <a:buNone/>
              <a:defRPr b="1" sz="8000"/>
            </a:lvl4pPr>
            <a:lvl5pPr indent="-228600" lvl="4" marL="2286000" algn="l">
              <a:spcBef>
                <a:spcPts val="1600"/>
              </a:spcBef>
              <a:spcAft>
                <a:spcPts val="0"/>
              </a:spcAft>
              <a:buClr>
                <a:schemeClr val="dk1"/>
              </a:buClr>
              <a:buSzPts val="8000"/>
              <a:buNone/>
              <a:defRPr b="1" sz="8000"/>
            </a:lvl5pPr>
            <a:lvl6pPr indent="-228600" lvl="5" marL="2743200" algn="l">
              <a:spcBef>
                <a:spcPts val="1600"/>
              </a:spcBef>
              <a:spcAft>
                <a:spcPts val="0"/>
              </a:spcAft>
              <a:buClr>
                <a:schemeClr val="dk1"/>
              </a:buClr>
              <a:buSzPts val="8000"/>
              <a:buNone/>
              <a:defRPr b="1" sz="8000"/>
            </a:lvl6pPr>
            <a:lvl7pPr indent="-228600" lvl="6" marL="3200400" algn="l">
              <a:spcBef>
                <a:spcPts val="1600"/>
              </a:spcBef>
              <a:spcAft>
                <a:spcPts val="0"/>
              </a:spcAft>
              <a:buClr>
                <a:schemeClr val="dk1"/>
              </a:buClr>
              <a:buSzPts val="8000"/>
              <a:buNone/>
              <a:defRPr b="1" sz="8000"/>
            </a:lvl7pPr>
            <a:lvl8pPr indent="-228600" lvl="7" marL="3657600" algn="l">
              <a:spcBef>
                <a:spcPts val="1600"/>
              </a:spcBef>
              <a:spcAft>
                <a:spcPts val="0"/>
              </a:spcAft>
              <a:buClr>
                <a:schemeClr val="dk1"/>
              </a:buClr>
              <a:buSzPts val="8000"/>
              <a:buNone/>
              <a:defRPr b="1" sz="8000"/>
            </a:lvl8pPr>
            <a:lvl9pPr indent="-228600" lvl="8" marL="4114800" algn="l">
              <a:spcBef>
                <a:spcPts val="1600"/>
              </a:spcBef>
              <a:spcAft>
                <a:spcPts val="0"/>
              </a:spcAft>
              <a:buClr>
                <a:schemeClr val="dk1"/>
              </a:buClr>
              <a:buSzPts val="8000"/>
              <a:buNone/>
              <a:defRPr b="1" sz="8000"/>
            </a:lvl9pPr>
          </a:lstStyle>
          <a:p/>
        </p:txBody>
      </p:sp>
      <p:sp>
        <p:nvSpPr>
          <p:cNvPr id="45" name="Google Shape;45;p63"/>
          <p:cNvSpPr txBox="1"/>
          <p:nvPr>
            <p:ph idx="4" type="body"/>
          </p:nvPr>
        </p:nvSpPr>
        <p:spPr>
          <a:xfrm>
            <a:off x="25970210" y="9119876"/>
            <a:ext cx="22597451" cy="16568885"/>
          </a:xfrm>
          <a:prstGeom prst="rect">
            <a:avLst/>
          </a:prstGeom>
          <a:noFill/>
          <a:ln>
            <a:noFill/>
          </a:ln>
        </p:spPr>
        <p:txBody>
          <a:bodyPr anchorCtr="0" anchor="t" bIns="228200" lIns="456400" spcFirstLastPara="1" rIns="456400" wrap="square" tIns="228200">
            <a:normAutofit/>
          </a:bodyPr>
          <a:lstStyle>
            <a:lvl1pPr indent="-990600" lvl="0" marL="457200" algn="l">
              <a:spcBef>
                <a:spcPts val="2400"/>
              </a:spcBef>
              <a:spcAft>
                <a:spcPts val="0"/>
              </a:spcAft>
              <a:buClr>
                <a:schemeClr val="dk1"/>
              </a:buClr>
              <a:buSzPts val="12000"/>
              <a:buChar char="•"/>
              <a:defRPr sz="12000"/>
            </a:lvl1pPr>
            <a:lvl2pPr indent="-857250" lvl="1" marL="914400" algn="l">
              <a:spcBef>
                <a:spcPts val="1980"/>
              </a:spcBef>
              <a:spcAft>
                <a:spcPts val="0"/>
              </a:spcAft>
              <a:buClr>
                <a:schemeClr val="dk1"/>
              </a:buClr>
              <a:buSzPts val="9900"/>
              <a:buChar char="–"/>
              <a:defRPr sz="9900"/>
            </a:lvl2pPr>
            <a:lvl3pPr indent="-793750" lvl="2" marL="1371600" algn="l">
              <a:spcBef>
                <a:spcPts val="1780"/>
              </a:spcBef>
              <a:spcAft>
                <a:spcPts val="0"/>
              </a:spcAft>
              <a:buClr>
                <a:schemeClr val="dk1"/>
              </a:buClr>
              <a:buSzPts val="8900"/>
              <a:buChar char="•"/>
              <a:defRPr sz="8900"/>
            </a:lvl3pPr>
            <a:lvl4pPr indent="-736600" lvl="3" marL="1828800" algn="l">
              <a:spcBef>
                <a:spcPts val="1600"/>
              </a:spcBef>
              <a:spcAft>
                <a:spcPts val="0"/>
              </a:spcAft>
              <a:buClr>
                <a:schemeClr val="dk1"/>
              </a:buClr>
              <a:buSzPts val="8000"/>
              <a:buChar char="–"/>
              <a:defRPr sz="8000"/>
            </a:lvl4pPr>
            <a:lvl5pPr indent="-736600" lvl="4" marL="2286000" algn="l">
              <a:spcBef>
                <a:spcPts val="1600"/>
              </a:spcBef>
              <a:spcAft>
                <a:spcPts val="0"/>
              </a:spcAft>
              <a:buClr>
                <a:schemeClr val="dk1"/>
              </a:buClr>
              <a:buSzPts val="8000"/>
              <a:buChar char="»"/>
              <a:defRPr sz="8000"/>
            </a:lvl5pPr>
            <a:lvl6pPr indent="-736600" lvl="5" marL="2743200" algn="l">
              <a:spcBef>
                <a:spcPts val="1600"/>
              </a:spcBef>
              <a:spcAft>
                <a:spcPts val="0"/>
              </a:spcAft>
              <a:buClr>
                <a:schemeClr val="dk1"/>
              </a:buClr>
              <a:buSzPts val="8000"/>
              <a:buChar char="•"/>
              <a:defRPr sz="8000"/>
            </a:lvl6pPr>
            <a:lvl7pPr indent="-736600" lvl="6" marL="3200400" algn="l">
              <a:spcBef>
                <a:spcPts val="1600"/>
              </a:spcBef>
              <a:spcAft>
                <a:spcPts val="0"/>
              </a:spcAft>
              <a:buClr>
                <a:schemeClr val="dk1"/>
              </a:buClr>
              <a:buSzPts val="8000"/>
              <a:buChar char="•"/>
              <a:defRPr sz="8000"/>
            </a:lvl7pPr>
            <a:lvl8pPr indent="-736600" lvl="7" marL="3657600" algn="l">
              <a:spcBef>
                <a:spcPts val="1600"/>
              </a:spcBef>
              <a:spcAft>
                <a:spcPts val="0"/>
              </a:spcAft>
              <a:buClr>
                <a:schemeClr val="dk1"/>
              </a:buClr>
              <a:buSzPts val="8000"/>
              <a:buChar char="•"/>
              <a:defRPr sz="8000"/>
            </a:lvl8pPr>
            <a:lvl9pPr indent="-736600" lvl="8" marL="4114800" algn="l">
              <a:spcBef>
                <a:spcPts val="1600"/>
              </a:spcBef>
              <a:spcAft>
                <a:spcPts val="0"/>
              </a:spcAft>
              <a:buClr>
                <a:schemeClr val="dk1"/>
              </a:buClr>
              <a:buSzPts val="8000"/>
              <a:buChar char="•"/>
              <a:defRPr sz="8000"/>
            </a:lvl9pPr>
          </a:lstStyle>
          <a:p/>
        </p:txBody>
      </p:sp>
      <p:sp>
        <p:nvSpPr>
          <p:cNvPr id="46" name="Google Shape;46;p63"/>
          <p:cNvSpPr txBox="1"/>
          <p:nvPr>
            <p:ph idx="10" type="dt"/>
          </p:nvPr>
        </p:nvSpPr>
        <p:spPr>
          <a:xfrm>
            <a:off x="2556194" y="26654004"/>
            <a:ext cx="11928899" cy="1531074"/>
          </a:xfrm>
          <a:prstGeom prst="rect">
            <a:avLst/>
          </a:prstGeom>
          <a:noFill/>
          <a:ln>
            <a:noFill/>
          </a:ln>
        </p:spPr>
        <p:txBody>
          <a:bodyPr anchorCtr="0" anchor="ctr" bIns="228200" lIns="456400" spcFirstLastPara="1" rIns="456400" wrap="square" tIns="2282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63"/>
          <p:cNvSpPr txBox="1"/>
          <p:nvPr>
            <p:ph idx="11" type="ftr"/>
          </p:nvPr>
        </p:nvSpPr>
        <p:spPr>
          <a:xfrm>
            <a:off x="17467316" y="26654004"/>
            <a:ext cx="16189219" cy="1531074"/>
          </a:xfrm>
          <a:prstGeom prst="rect">
            <a:avLst/>
          </a:prstGeom>
          <a:noFill/>
          <a:ln>
            <a:noFill/>
          </a:ln>
        </p:spPr>
        <p:txBody>
          <a:bodyPr anchorCtr="0" anchor="ctr" bIns="228200" lIns="456400" spcFirstLastPara="1" rIns="456400" wrap="square" tIns="2282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63"/>
          <p:cNvSpPr txBox="1"/>
          <p:nvPr>
            <p:ph idx="12" type="sldNum"/>
          </p:nvPr>
        </p:nvSpPr>
        <p:spPr>
          <a:xfrm>
            <a:off x="38406601" y="26654004"/>
            <a:ext cx="11928899" cy="1531074"/>
          </a:xfrm>
          <a:prstGeom prst="rect">
            <a:avLst/>
          </a:prstGeom>
          <a:noFill/>
          <a:ln>
            <a:noFill/>
          </a:ln>
        </p:spPr>
        <p:txBody>
          <a:bodyPr anchorCtr="0" anchor="ctr" bIns="228200" lIns="456400" spcFirstLastPara="1" rIns="456400" wrap="square" tIns="2282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64"/>
          <p:cNvSpPr txBox="1"/>
          <p:nvPr>
            <p:ph type="title"/>
          </p:nvPr>
        </p:nvSpPr>
        <p:spPr>
          <a:xfrm>
            <a:off x="2556194" y="1151638"/>
            <a:ext cx="46011466" cy="4792927"/>
          </a:xfrm>
          <a:prstGeom prst="rect">
            <a:avLst/>
          </a:prstGeom>
          <a:noFill/>
          <a:ln>
            <a:noFill/>
          </a:ln>
        </p:spPr>
        <p:txBody>
          <a:bodyPr anchorCtr="0" anchor="ctr" bIns="228200" lIns="456400" spcFirstLastPara="1" rIns="456400" wrap="square" tIns="2282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64"/>
          <p:cNvSpPr txBox="1"/>
          <p:nvPr>
            <p:ph idx="10" type="dt"/>
          </p:nvPr>
        </p:nvSpPr>
        <p:spPr>
          <a:xfrm>
            <a:off x="2556194" y="26654004"/>
            <a:ext cx="11928899" cy="1531074"/>
          </a:xfrm>
          <a:prstGeom prst="rect">
            <a:avLst/>
          </a:prstGeom>
          <a:noFill/>
          <a:ln>
            <a:noFill/>
          </a:ln>
        </p:spPr>
        <p:txBody>
          <a:bodyPr anchorCtr="0" anchor="ctr" bIns="228200" lIns="456400" spcFirstLastPara="1" rIns="456400" wrap="square" tIns="2282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64"/>
          <p:cNvSpPr txBox="1"/>
          <p:nvPr>
            <p:ph idx="11" type="ftr"/>
          </p:nvPr>
        </p:nvSpPr>
        <p:spPr>
          <a:xfrm>
            <a:off x="17467316" y="26654004"/>
            <a:ext cx="16189219" cy="1531074"/>
          </a:xfrm>
          <a:prstGeom prst="rect">
            <a:avLst/>
          </a:prstGeom>
          <a:noFill/>
          <a:ln>
            <a:noFill/>
          </a:ln>
        </p:spPr>
        <p:txBody>
          <a:bodyPr anchorCtr="0" anchor="ctr" bIns="228200" lIns="456400" spcFirstLastPara="1" rIns="456400" wrap="square" tIns="2282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64"/>
          <p:cNvSpPr txBox="1"/>
          <p:nvPr>
            <p:ph idx="12" type="sldNum"/>
          </p:nvPr>
        </p:nvSpPr>
        <p:spPr>
          <a:xfrm>
            <a:off x="38406601" y="26654004"/>
            <a:ext cx="11928899" cy="1531074"/>
          </a:xfrm>
          <a:prstGeom prst="rect">
            <a:avLst/>
          </a:prstGeom>
          <a:noFill/>
          <a:ln>
            <a:noFill/>
          </a:ln>
        </p:spPr>
        <p:txBody>
          <a:bodyPr anchorCtr="0" anchor="ctr" bIns="228200" lIns="456400" spcFirstLastPara="1" rIns="456400" wrap="square" tIns="228200">
            <a:noAutofit/>
          </a:bodyPr>
          <a:lstStyle>
            <a:lvl1pPr indent="0" lvl="0" marL="0" algn="r">
              <a:spcBef>
                <a:spcPts val="0"/>
              </a:spcBef>
              <a:buNone/>
              <a:defRPr sz="6000">
                <a:solidFill>
                  <a:srgbClr val="888889"/>
                </a:solidFill>
                <a:latin typeface="Arial"/>
                <a:ea typeface="Arial"/>
                <a:cs typeface="Arial"/>
                <a:sym typeface="Arial"/>
              </a:defRPr>
            </a:lvl1pPr>
            <a:lvl2pPr indent="0" lvl="1" marL="0" algn="r">
              <a:spcBef>
                <a:spcPts val="0"/>
              </a:spcBef>
              <a:buNone/>
              <a:defRPr sz="6000">
                <a:solidFill>
                  <a:srgbClr val="888889"/>
                </a:solidFill>
                <a:latin typeface="Arial"/>
                <a:ea typeface="Arial"/>
                <a:cs typeface="Arial"/>
                <a:sym typeface="Arial"/>
              </a:defRPr>
            </a:lvl2pPr>
            <a:lvl3pPr indent="0" lvl="2" marL="0" algn="r">
              <a:spcBef>
                <a:spcPts val="0"/>
              </a:spcBef>
              <a:buNone/>
              <a:defRPr sz="6000">
                <a:solidFill>
                  <a:srgbClr val="888889"/>
                </a:solidFill>
                <a:latin typeface="Arial"/>
                <a:ea typeface="Arial"/>
                <a:cs typeface="Arial"/>
                <a:sym typeface="Arial"/>
              </a:defRPr>
            </a:lvl3pPr>
            <a:lvl4pPr indent="0" lvl="3" marL="0" algn="r">
              <a:spcBef>
                <a:spcPts val="0"/>
              </a:spcBef>
              <a:buNone/>
              <a:defRPr sz="6000">
                <a:solidFill>
                  <a:srgbClr val="888889"/>
                </a:solidFill>
                <a:latin typeface="Arial"/>
                <a:ea typeface="Arial"/>
                <a:cs typeface="Arial"/>
                <a:sym typeface="Arial"/>
              </a:defRPr>
            </a:lvl4pPr>
            <a:lvl5pPr indent="0" lvl="4" marL="0" algn="r">
              <a:spcBef>
                <a:spcPts val="0"/>
              </a:spcBef>
              <a:buNone/>
              <a:defRPr sz="6000">
                <a:solidFill>
                  <a:srgbClr val="888889"/>
                </a:solidFill>
                <a:latin typeface="Arial"/>
                <a:ea typeface="Arial"/>
                <a:cs typeface="Arial"/>
                <a:sym typeface="Arial"/>
              </a:defRPr>
            </a:lvl5pPr>
            <a:lvl6pPr indent="0" lvl="5" marL="0" algn="r">
              <a:spcBef>
                <a:spcPts val="0"/>
              </a:spcBef>
              <a:buNone/>
              <a:defRPr sz="6000">
                <a:solidFill>
                  <a:srgbClr val="888889"/>
                </a:solidFill>
                <a:latin typeface="Arial"/>
                <a:ea typeface="Arial"/>
                <a:cs typeface="Arial"/>
                <a:sym typeface="Arial"/>
              </a:defRPr>
            </a:lvl6pPr>
            <a:lvl7pPr indent="0" lvl="6" marL="0" algn="r">
              <a:spcBef>
                <a:spcPts val="0"/>
              </a:spcBef>
              <a:buNone/>
              <a:defRPr sz="6000">
                <a:solidFill>
                  <a:srgbClr val="888889"/>
                </a:solidFill>
                <a:latin typeface="Arial"/>
                <a:ea typeface="Arial"/>
                <a:cs typeface="Arial"/>
                <a:sym typeface="Arial"/>
              </a:defRPr>
            </a:lvl7pPr>
            <a:lvl8pPr indent="0" lvl="7" marL="0" algn="r">
              <a:spcBef>
                <a:spcPts val="0"/>
              </a:spcBef>
              <a:buNone/>
              <a:defRPr sz="6000">
                <a:solidFill>
                  <a:srgbClr val="888889"/>
                </a:solidFill>
                <a:latin typeface="Arial"/>
                <a:ea typeface="Arial"/>
                <a:cs typeface="Arial"/>
                <a:sym typeface="Arial"/>
              </a:defRPr>
            </a:lvl8pPr>
            <a:lvl9pPr indent="0" lvl="8" marL="0" algn="r">
              <a:spcBef>
                <a:spcPts val="0"/>
              </a:spcBef>
              <a:buNone/>
              <a:defRPr sz="6000">
                <a:solidFill>
                  <a:srgbClr val="888889"/>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4" name="Shape 54"/>
        <p:cNvGrpSpPr/>
        <p:nvPr/>
      </p:nvGrpSpPr>
      <p:grpSpPr>
        <a:xfrm>
          <a:off x="0" y="0"/>
          <a:ext cx="0" cy="0"/>
          <a:chOff x="0" y="0"/>
          <a:chExt cx="0" cy="0"/>
        </a:xfrm>
      </p:grpSpPr>
      <p:sp>
        <p:nvSpPr>
          <p:cNvPr id="55" name="Google Shape;55;p65"/>
          <p:cNvSpPr txBox="1"/>
          <p:nvPr>
            <p:ph idx="10" type="dt"/>
          </p:nvPr>
        </p:nvSpPr>
        <p:spPr>
          <a:xfrm>
            <a:off x="2556194" y="26654004"/>
            <a:ext cx="11928899" cy="1531074"/>
          </a:xfrm>
          <a:prstGeom prst="rect">
            <a:avLst/>
          </a:prstGeom>
          <a:noFill/>
          <a:ln>
            <a:noFill/>
          </a:ln>
        </p:spPr>
        <p:txBody>
          <a:bodyPr anchorCtr="0" anchor="ctr" bIns="228200" lIns="456400" spcFirstLastPara="1" rIns="456400" wrap="square" tIns="2282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65"/>
          <p:cNvSpPr txBox="1"/>
          <p:nvPr>
            <p:ph idx="11" type="ftr"/>
          </p:nvPr>
        </p:nvSpPr>
        <p:spPr>
          <a:xfrm>
            <a:off x="17467316" y="26654004"/>
            <a:ext cx="16189219" cy="1531074"/>
          </a:xfrm>
          <a:prstGeom prst="rect">
            <a:avLst/>
          </a:prstGeom>
          <a:noFill/>
          <a:ln>
            <a:noFill/>
          </a:ln>
        </p:spPr>
        <p:txBody>
          <a:bodyPr anchorCtr="0" anchor="ctr" bIns="228200" lIns="456400" spcFirstLastPara="1" rIns="456400" wrap="square" tIns="2282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65"/>
          <p:cNvSpPr txBox="1"/>
          <p:nvPr>
            <p:ph idx="12" type="sldNum"/>
          </p:nvPr>
        </p:nvSpPr>
        <p:spPr>
          <a:xfrm>
            <a:off x="38406601" y="26654004"/>
            <a:ext cx="11928899" cy="1531074"/>
          </a:xfrm>
          <a:prstGeom prst="rect">
            <a:avLst/>
          </a:prstGeom>
          <a:noFill/>
          <a:ln>
            <a:noFill/>
          </a:ln>
        </p:spPr>
        <p:txBody>
          <a:bodyPr anchorCtr="0" anchor="ctr" bIns="228200" lIns="456400" spcFirstLastPara="1" rIns="456400" wrap="square" tIns="228200">
            <a:noAutofit/>
          </a:bodyPr>
          <a:lstStyle>
            <a:lvl1pPr indent="0" lvl="0" marL="0" algn="r">
              <a:spcBef>
                <a:spcPts val="0"/>
              </a:spcBef>
              <a:buNone/>
              <a:defRPr sz="6000">
                <a:solidFill>
                  <a:srgbClr val="888889"/>
                </a:solidFill>
                <a:latin typeface="Arial"/>
                <a:ea typeface="Arial"/>
                <a:cs typeface="Arial"/>
                <a:sym typeface="Arial"/>
              </a:defRPr>
            </a:lvl1pPr>
            <a:lvl2pPr indent="0" lvl="1" marL="0" algn="r">
              <a:spcBef>
                <a:spcPts val="0"/>
              </a:spcBef>
              <a:buNone/>
              <a:defRPr sz="6000">
                <a:solidFill>
                  <a:srgbClr val="888889"/>
                </a:solidFill>
                <a:latin typeface="Arial"/>
                <a:ea typeface="Arial"/>
                <a:cs typeface="Arial"/>
                <a:sym typeface="Arial"/>
              </a:defRPr>
            </a:lvl2pPr>
            <a:lvl3pPr indent="0" lvl="2" marL="0" algn="r">
              <a:spcBef>
                <a:spcPts val="0"/>
              </a:spcBef>
              <a:buNone/>
              <a:defRPr sz="6000">
                <a:solidFill>
                  <a:srgbClr val="888889"/>
                </a:solidFill>
                <a:latin typeface="Arial"/>
                <a:ea typeface="Arial"/>
                <a:cs typeface="Arial"/>
                <a:sym typeface="Arial"/>
              </a:defRPr>
            </a:lvl3pPr>
            <a:lvl4pPr indent="0" lvl="3" marL="0" algn="r">
              <a:spcBef>
                <a:spcPts val="0"/>
              </a:spcBef>
              <a:buNone/>
              <a:defRPr sz="6000">
                <a:solidFill>
                  <a:srgbClr val="888889"/>
                </a:solidFill>
                <a:latin typeface="Arial"/>
                <a:ea typeface="Arial"/>
                <a:cs typeface="Arial"/>
                <a:sym typeface="Arial"/>
              </a:defRPr>
            </a:lvl4pPr>
            <a:lvl5pPr indent="0" lvl="4" marL="0" algn="r">
              <a:spcBef>
                <a:spcPts val="0"/>
              </a:spcBef>
              <a:buNone/>
              <a:defRPr sz="6000">
                <a:solidFill>
                  <a:srgbClr val="888889"/>
                </a:solidFill>
                <a:latin typeface="Arial"/>
                <a:ea typeface="Arial"/>
                <a:cs typeface="Arial"/>
                <a:sym typeface="Arial"/>
              </a:defRPr>
            </a:lvl5pPr>
            <a:lvl6pPr indent="0" lvl="5" marL="0" algn="r">
              <a:spcBef>
                <a:spcPts val="0"/>
              </a:spcBef>
              <a:buNone/>
              <a:defRPr sz="6000">
                <a:solidFill>
                  <a:srgbClr val="888889"/>
                </a:solidFill>
                <a:latin typeface="Arial"/>
                <a:ea typeface="Arial"/>
                <a:cs typeface="Arial"/>
                <a:sym typeface="Arial"/>
              </a:defRPr>
            </a:lvl6pPr>
            <a:lvl7pPr indent="0" lvl="6" marL="0" algn="r">
              <a:spcBef>
                <a:spcPts val="0"/>
              </a:spcBef>
              <a:buNone/>
              <a:defRPr sz="6000">
                <a:solidFill>
                  <a:srgbClr val="888889"/>
                </a:solidFill>
                <a:latin typeface="Arial"/>
                <a:ea typeface="Arial"/>
                <a:cs typeface="Arial"/>
                <a:sym typeface="Arial"/>
              </a:defRPr>
            </a:lvl7pPr>
            <a:lvl8pPr indent="0" lvl="7" marL="0" algn="r">
              <a:spcBef>
                <a:spcPts val="0"/>
              </a:spcBef>
              <a:buNone/>
              <a:defRPr sz="6000">
                <a:solidFill>
                  <a:srgbClr val="888889"/>
                </a:solidFill>
                <a:latin typeface="Arial"/>
                <a:ea typeface="Arial"/>
                <a:cs typeface="Arial"/>
                <a:sym typeface="Arial"/>
              </a:defRPr>
            </a:lvl8pPr>
            <a:lvl9pPr indent="0" lvl="8" marL="0" algn="r">
              <a:spcBef>
                <a:spcPts val="0"/>
              </a:spcBef>
              <a:buNone/>
              <a:defRPr sz="6000">
                <a:solidFill>
                  <a:srgbClr val="888889"/>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8" name="Shape 58"/>
        <p:cNvGrpSpPr/>
        <p:nvPr/>
      </p:nvGrpSpPr>
      <p:grpSpPr>
        <a:xfrm>
          <a:off x="0" y="0"/>
          <a:ext cx="0" cy="0"/>
          <a:chOff x="0" y="0"/>
          <a:chExt cx="0" cy="0"/>
        </a:xfrm>
      </p:grpSpPr>
      <p:sp>
        <p:nvSpPr>
          <p:cNvPr id="59" name="Google Shape;59;p66"/>
          <p:cNvSpPr txBox="1"/>
          <p:nvPr>
            <p:ph type="title"/>
          </p:nvPr>
        </p:nvSpPr>
        <p:spPr>
          <a:xfrm>
            <a:off x="2556196" y="1144978"/>
            <a:ext cx="16819395" cy="4872809"/>
          </a:xfrm>
          <a:prstGeom prst="rect">
            <a:avLst/>
          </a:prstGeom>
          <a:noFill/>
          <a:ln>
            <a:noFill/>
          </a:ln>
        </p:spPr>
        <p:txBody>
          <a:bodyPr anchorCtr="0" anchor="b" bIns="228200" lIns="456400" spcFirstLastPara="1" rIns="456400" wrap="square" tIns="228200">
            <a:normAutofit/>
          </a:bodyPr>
          <a:lstStyle>
            <a:lvl1pPr lvl="0" algn="l">
              <a:spcBef>
                <a:spcPts val="0"/>
              </a:spcBef>
              <a:spcAft>
                <a:spcPts val="0"/>
              </a:spcAft>
              <a:buClr>
                <a:schemeClr val="dk1"/>
              </a:buClr>
              <a:buSzPts val="9900"/>
              <a:buFont typeface="Calibri"/>
              <a:buNone/>
              <a:defRPr b="1" sz="99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66"/>
          <p:cNvSpPr txBox="1"/>
          <p:nvPr>
            <p:ph idx="1" type="body"/>
          </p:nvPr>
        </p:nvSpPr>
        <p:spPr>
          <a:xfrm>
            <a:off x="19988007" y="1144979"/>
            <a:ext cx="28579653" cy="24543784"/>
          </a:xfrm>
          <a:prstGeom prst="rect">
            <a:avLst/>
          </a:prstGeom>
          <a:noFill/>
          <a:ln>
            <a:noFill/>
          </a:ln>
        </p:spPr>
        <p:txBody>
          <a:bodyPr anchorCtr="0" anchor="t" bIns="228200" lIns="456400" spcFirstLastPara="1" rIns="456400" wrap="square" tIns="228200">
            <a:normAutofit/>
          </a:bodyPr>
          <a:lstStyle>
            <a:lvl1pPr indent="-1238250" lvl="0" marL="457200" algn="l">
              <a:spcBef>
                <a:spcPts val="3180"/>
              </a:spcBef>
              <a:spcAft>
                <a:spcPts val="0"/>
              </a:spcAft>
              <a:buClr>
                <a:schemeClr val="dk1"/>
              </a:buClr>
              <a:buSzPts val="15900"/>
              <a:buChar char="•"/>
              <a:defRPr sz="15900"/>
            </a:lvl1pPr>
            <a:lvl2pPr indent="-1117600" lvl="1" marL="914400" algn="l">
              <a:spcBef>
                <a:spcPts val="2800"/>
              </a:spcBef>
              <a:spcAft>
                <a:spcPts val="0"/>
              </a:spcAft>
              <a:buClr>
                <a:schemeClr val="dk1"/>
              </a:buClr>
              <a:buSzPts val="14000"/>
              <a:buChar char="–"/>
              <a:defRPr sz="14000"/>
            </a:lvl2pPr>
            <a:lvl3pPr indent="-990600" lvl="2" marL="1371600" algn="l">
              <a:spcBef>
                <a:spcPts val="2400"/>
              </a:spcBef>
              <a:spcAft>
                <a:spcPts val="0"/>
              </a:spcAft>
              <a:buClr>
                <a:schemeClr val="dk1"/>
              </a:buClr>
              <a:buSzPts val="12000"/>
              <a:buChar char="•"/>
              <a:defRPr sz="12000"/>
            </a:lvl3pPr>
            <a:lvl4pPr indent="-857250" lvl="3" marL="1828800" algn="l">
              <a:spcBef>
                <a:spcPts val="1980"/>
              </a:spcBef>
              <a:spcAft>
                <a:spcPts val="0"/>
              </a:spcAft>
              <a:buClr>
                <a:schemeClr val="dk1"/>
              </a:buClr>
              <a:buSzPts val="9900"/>
              <a:buChar char="–"/>
              <a:defRPr sz="9900"/>
            </a:lvl4pPr>
            <a:lvl5pPr indent="-857250" lvl="4" marL="2286000" algn="l">
              <a:spcBef>
                <a:spcPts val="1980"/>
              </a:spcBef>
              <a:spcAft>
                <a:spcPts val="0"/>
              </a:spcAft>
              <a:buClr>
                <a:schemeClr val="dk1"/>
              </a:buClr>
              <a:buSzPts val="9900"/>
              <a:buChar char="»"/>
              <a:defRPr sz="9900"/>
            </a:lvl5pPr>
            <a:lvl6pPr indent="-857250" lvl="5" marL="2743200" algn="l">
              <a:spcBef>
                <a:spcPts val="1980"/>
              </a:spcBef>
              <a:spcAft>
                <a:spcPts val="0"/>
              </a:spcAft>
              <a:buClr>
                <a:schemeClr val="dk1"/>
              </a:buClr>
              <a:buSzPts val="9900"/>
              <a:buChar char="•"/>
              <a:defRPr sz="9900"/>
            </a:lvl6pPr>
            <a:lvl7pPr indent="-857250" lvl="6" marL="3200400" algn="l">
              <a:spcBef>
                <a:spcPts val="1980"/>
              </a:spcBef>
              <a:spcAft>
                <a:spcPts val="0"/>
              </a:spcAft>
              <a:buClr>
                <a:schemeClr val="dk1"/>
              </a:buClr>
              <a:buSzPts val="9900"/>
              <a:buChar char="•"/>
              <a:defRPr sz="9900"/>
            </a:lvl7pPr>
            <a:lvl8pPr indent="-857250" lvl="7" marL="3657600" algn="l">
              <a:spcBef>
                <a:spcPts val="1980"/>
              </a:spcBef>
              <a:spcAft>
                <a:spcPts val="0"/>
              </a:spcAft>
              <a:buClr>
                <a:schemeClr val="dk1"/>
              </a:buClr>
              <a:buSzPts val="9900"/>
              <a:buChar char="•"/>
              <a:defRPr sz="9900"/>
            </a:lvl8pPr>
            <a:lvl9pPr indent="-857250" lvl="8" marL="4114800" algn="l">
              <a:spcBef>
                <a:spcPts val="1980"/>
              </a:spcBef>
              <a:spcAft>
                <a:spcPts val="0"/>
              </a:spcAft>
              <a:buClr>
                <a:schemeClr val="dk1"/>
              </a:buClr>
              <a:buSzPts val="9900"/>
              <a:buChar char="•"/>
              <a:defRPr sz="9900"/>
            </a:lvl9pPr>
          </a:lstStyle>
          <a:p/>
        </p:txBody>
      </p:sp>
      <p:sp>
        <p:nvSpPr>
          <p:cNvPr id="61" name="Google Shape;61;p66"/>
          <p:cNvSpPr txBox="1"/>
          <p:nvPr>
            <p:ph idx="2" type="body"/>
          </p:nvPr>
        </p:nvSpPr>
        <p:spPr>
          <a:xfrm>
            <a:off x="2556196" y="6017789"/>
            <a:ext cx="16819395" cy="19670974"/>
          </a:xfrm>
          <a:prstGeom prst="rect">
            <a:avLst/>
          </a:prstGeom>
          <a:noFill/>
          <a:ln>
            <a:noFill/>
          </a:ln>
        </p:spPr>
        <p:txBody>
          <a:bodyPr anchorCtr="0" anchor="t" bIns="228200" lIns="456400" spcFirstLastPara="1" rIns="456400" wrap="square" tIns="228200">
            <a:normAutofit/>
          </a:bodyPr>
          <a:lstStyle>
            <a:lvl1pPr indent="-228600" lvl="0" marL="457200" algn="l">
              <a:spcBef>
                <a:spcPts val="1400"/>
              </a:spcBef>
              <a:spcAft>
                <a:spcPts val="0"/>
              </a:spcAft>
              <a:buClr>
                <a:schemeClr val="dk1"/>
              </a:buClr>
              <a:buSzPts val="7000"/>
              <a:buNone/>
              <a:defRPr sz="7000"/>
            </a:lvl1pPr>
            <a:lvl2pPr indent="-228600" lvl="1" marL="914400" algn="l">
              <a:spcBef>
                <a:spcPts val="1200"/>
              </a:spcBef>
              <a:spcAft>
                <a:spcPts val="0"/>
              </a:spcAft>
              <a:buClr>
                <a:schemeClr val="dk1"/>
              </a:buClr>
              <a:buSzPts val="6000"/>
              <a:buNone/>
              <a:defRPr sz="6000"/>
            </a:lvl2pPr>
            <a:lvl3pPr indent="-228600" lvl="2" marL="1371600" algn="l">
              <a:spcBef>
                <a:spcPts val="1000"/>
              </a:spcBef>
              <a:spcAft>
                <a:spcPts val="0"/>
              </a:spcAft>
              <a:buClr>
                <a:schemeClr val="dk1"/>
              </a:buClr>
              <a:buSzPts val="5000"/>
              <a:buNone/>
              <a:defRPr sz="5000"/>
            </a:lvl3pPr>
            <a:lvl4pPr indent="-228600" lvl="3" marL="1828800" algn="l">
              <a:spcBef>
                <a:spcPts val="900"/>
              </a:spcBef>
              <a:spcAft>
                <a:spcPts val="0"/>
              </a:spcAft>
              <a:buClr>
                <a:schemeClr val="dk1"/>
              </a:buClr>
              <a:buSzPts val="4500"/>
              <a:buNone/>
              <a:defRPr sz="4500"/>
            </a:lvl4pPr>
            <a:lvl5pPr indent="-228600" lvl="4" marL="2286000" algn="l">
              <a:spcBef>
                <a:spcPts val="900"/>
              </a:spcBef>
              <a:spcAft>
                <a:spcPts val="0"/>
              </a:spcAft>
              <a:buClr>
                <a:schemeClr val="dk1"/>
              </a:buClr>
              <a:buSzPts val="4500"/>
              <a:buNone/>
              <a:defRPr sz="4500"/>
            </a:lvl5pPr>
            <a:lvl6pPr indent="-228600" lvl="5" marL="2743200" algn="l">
              <a:spcBef>
                <a:spcPts val="900"/>
              </a:spcBef>
              <a:spcAft>
                <a:spcPts val="0"/>
              </a:spcAft>
              <a:buClr>
                <a:schemeClr val="dk1"/>
              </a:buClr>
              <a:buSzPts val="4500"/>
              <a:buNone/>
              <a:defRPr sz="4500"/>
            </a:lvl6pPr>
            <a:lvl7pPr indent="-228600" lvl="6" marL="3200400" algn="l">
              <a:spcBef>
                <a:spcPts val="900"/>
              </a:spcBef>
              <a:spcAft>
                <a:spcPts val="0"/>
              </a:spcAft>
              <a:buClr>
                <a:schemeClr val="dk1"/>
              </a:buClr>
              <a:buSzPts val="4500"/>
              <a:buNone/>
              <a:defRPr sz="4500"/>
            </a:lvl7pPr>
            <a:lvl8pPr indent="-228600" lvl="7" marL="3657600" algn="l">
              <a:spcBef>
                <a:spcPts val="900"/>
              </a:spcBef>
              <a:spcAft>
                <a:spcPts val="0"/>
              </a:spcAft>
              <a:buClr>
                <a:schemeClr val="dk1"/>
              </a:buClr>
              <a:buSzPts val="4500"/>
              <a:buNone/>
              <a:defRPr sz="4500"/>
            </a:lvl8pPr>
            <a:lvl9pPr indent="-228600" lvl="8" marL="4114800" algn="l">
              <a:spcBef>
                <a:spcPts val="900"/>
              </a:spcBef>
              <a:spcAft>
                <a:spcPts val="0"/>
              </a:spcAft>
              <a:buClr>
                <a:schemeClr val="dk1"/>
              </a:buClr>
              <a:buSzPts val="4500"/>
              <a:buNone/>
              <a:defRPr sz="4500"/>
            </a:lvl9pPr>
          </a:lstStyle>
          <a:p/>
        </p:txBody>
      </p:sp>
      <p:sp>
        <p:nvSpPr>
          <p:cNvPr id="62" name="Google Shape;62;p66"/>
          <p:cNvSpPr txBox="1"/>
          <p:nvPr>
            <p:ph idx="10" type="dt"/>
          </p:nvPr>
        </p:nvSpPr>
        <p:spPr>
          <a:xfrm>
            <a:off x="2556194" y="26654004"/>
            <a:ext cx="11928899" cy="1531074"/>
          </a:xfrm>
          <a:prstGeom prst="rect">
            <a:avLst/>
          </a:prstGeom>
          <a:noFill/>
          <a:ln>
            <a:noFill/>
          </a:ln>
        </p:spPr>
        <p:txBody>
          <a:bodyPr anchorCtr="0" anchor="ctr" bIns="228200" lIns="456400" spcFirstLastPara="1" rIns="456400" wrap="square" tIns="2282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66"/>
          <p:cNvSpPr txBox="1"/>
          <p:nvPr>
            <p:ph idx="11" type="ftr"/>
          </p:nvPr>
        </p:nvSpPr>
        <p:spPr>
          <a:xfrm>
            <a:off x="17467316" y="26654004"/>
            <a:ext cx="16189219" cy="1531074"/>
          </a:xfrm>
          <a:prstGeom prst="rect">
            <a:avLst/>
          </a:prstGeom>
          <a:noFill/>
          <a:ln>
            <a:noFill/>
          </a:ln>
        </p:spPr>
        <p:txBody>
          <a:bodyPr anchorCtr="0" anchor="ctr" bIns="228200" lIns="456400" spcFirstLastPara="1" rIns="456400" wrap="square" tIns="2282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66"/>
          <p:cNvSpPr txBox="1"/>
          <p:nvPr>
            <p:ph idx="12" type="sldNum"/>
          </p:nvPr>
        </p:nvSpPr>
        <p:spPr>
          <a:xfrm>
            <a:off x="38406601" y="26654004"/>
            <a:ext cx="11928899" cy="1531074"/>
          </a:xfrm>
          <a:prstGeom prst="rect">
            <a:avLst/>
          </a:prstGeom>
          <a:noFill/>
          <a:ln>
            <a:noFill/>
          </a:ln>
        </p:spPr>
        <p:txBody>
          <a:bodyPr anchorCtr="0" anchor="ctr" bIns="228200" lIns="456400" spcFirstLastPara="1" rIns="456400" wrap="square" tIns="228200">
            <a:noAutofit/>
          </a:bodyPr>
          <a:lstStyle>
            <a:lvl1pPr indent="0" lvl="0" marL="0" algn="r">
              <a:spcBef>
                <a:spcPts val="0"/>
              </a:spcBef>
              <a:buNone/>
              <a:defRPr sz="6000">
                <a:solidFill>
                  <a:srgbClr val="888889"/>
                </a:solidFill>
                <a:latin typeface="Arial"/>
                <a:ea typeface="Arial"/>
                <a:cs typeface="Arial"/>
                <a:sym typeface="Arial"/>
              </a:defRPr>
            </a:lvl1pPr>
            <a:lvl2pPr indent="0" lvl="1" marL="0" algn="r">
              <a:spcBef>
                <a:spcPts val="0"/>
              </a:spcBef>
              <a:buNone/>
              <a:defRPr sz="6000">
                <a:solidFill>
                  <a:srgbClr val="888889"/>
                </a:solidFill>
                <a:latin typeface="Arial"/>
                <a:ea typeface="Arial"/>
                <a:cs typeface="Arial"/>
                <a:sym typeface="Arial"/>
              </a:defRPr>
            </a:lvl2pPr>
            <a:lvl3pPr indent="0" lvl="2" marL="0" algn="r">
              <a:spcBef>
                <a:spcPts val="0"/>
              </a:spcBef>
              <a:buNone/>
              <a:defRPr sz="6000">
                <a:solidFill>
                  <a:srgbClr val="888889"/>
                </a:solidFill>
                <a:latin typeface="Arial"/>
                <a:ea typeface="Arial"/>
                <a:cs typeface="Arial"/>
                <a:sym typeface="Arial"/>
              </a:defRPr>
            </a:lvl3pPr>
            <a:lvl4pPr indent="0" lvl="3" marL="0" algn="r">
              <a:spcBef>
                <a:spcPts val="0"/>
              </a:spcBef>
              <a:buNone/>
              <a:defRPr sz="6000">
                <a:solidFill>
                  <a:srgbClr val="888889"/>
                </a:solidFill>
                <a:latin typeface="Arial"/>
                <a:ea typeface="Arial"/>
                <a:cs typeface="Arial"/>
                <a:sym typeface="Arial"/>
              </a:defRPr>
            </a:lvl4pPr>
            <a:lvl5pPr indent="0" lvl="4" marL="0" algn="r">
              <a:spcBef>
                <a:spcPts val="0"/>
              </a:spcBef>
              <a:buNone/>
              <a:defRPr sz="6000">
                <a:solidFill>
                  <a:srgbClr val="888889"/>
                </a:solidFill>
                <a:latin typeface="Arial"/>
                <a:ea typeface="Arial"/>
                <a:cs typeface="Arial"/>
                <a:sym typeface="Arial"/>
              </a:defRPr>
            </a:lvl5pPr>
            <a:lvl6pPr indent="0" lvl="5" marL="0" algn="r">
              <a:spcBef>
                <a:spcPts val="0"/>
              </a:spcBef>
              <a:buNone/>
              <a:defRPr sz="6000">
                <a:solidFill>
                  <a:srgbClr val="888889"/>
                </a:solidFill>
                <a:latin typeface="Arial"/>
                <a:ea typeface="Arial"/>
                <a:cs typeface="Arial"/>
                <a:sym typeface="Arial"/>
              </a:defRPr>
            </a:lvl6pPr>
            <a:lvl7pPr indent="0" lvl="6" marL="0" algn="r">
              <a:spcBef>
                <a:spcPts val="0"/>
              </a:spcBef>
              <a:buNone/>
              <a:defRPr sz="6000">
                <a:solidFill>
                  <a:srgbClr val="888889"/>
                </a:solidFill>
                <a:latin typeface="Arial"/>
                <a:ea typeface="Arial"/>
                <a:cs typeface="Arial"/>
                <a:sym typeface="Arial"/>
              </a:defRPr>
            </a:lvl7pPr>
            <a:lvl8pPr indent="0" lvl="7" marL="0" algn="r">
              <a:spcBef>
                <a:spcPts val="0"/>
              </a:spcBef>
              <a:buNone/>
              <a:defRPr sz="6000">
                <a:solidFill>
                  <a:srgbClr val="888889"/>
                </a:solidFill>
                <a:latin typeface="Arial"/>
                <a:ea typeface="Arial"/>
                <a:cs typeface="Arial"/>
                <a:sym typeface="Arial"/>
              </a:defRPr>
            </a:lvl8pPr>
            <a:lvl9pPr indent="0" lvl="8" marL="0" algn="r">
              <a:spcBef>
                <a:spcPts val="0"/>
              </a:spcBef>
              <a:buNone/>
              <a:defRPr sz="6000">
                <a:solidFill>
                  <a:srgbClr val="888889"/>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5" name="Shape 65"/>
        <p:cNvGrpSpPr/>
        <p:nvPr/>
      </p:nvGrpSpPr>
      <p:grpSpPr>
        <a:xfrm>
          <a:off x="0" y="0"/>
          <a:ext cx="0" cy="0"/>
          <a:chOff x="0" y="0"/>
          <a:chExt cx="0" cy="0"/>
        </a:xfrm>
      </p:grpSpPr>
      <p:sp>
        <p:nvSpPr>
          <p:cNvPr id="66" name="Google Shape;66;p67"/>
          <p:cNvSpPr txBox="1"/>
          <p:nvPr>
            <p:ph type="title"/>
          </p:nvPr>
        </p:nvSpPr>
        <p:spPr>
          <a:xfrm>
            <a:off x="10020633" y="20130295"/>
            <a:ext cx="30674310" cy="2376495"/>
          </a:xfrm>
          <a:prstGeom prst="rect">
            <a:avLst/>
          </a:prstGeom>
          <a:noFill/>
          <a:ln>
            <a:noFill/>
          </a:ln>
        </p:spPr>
        <p:txBody>
          <a:bodyPr anchorCtr="0" anchor="b" bIns="228200" lIns="456400" spcFirstLastPara="1" rIns="456400" wrap="square" tIns="228200">
            <a:normAutofit/>
          </a:bodyPr>
          <a:lstStyle>
            <a:lvl1pPr lvl="0" algn="l">
              <a:spcBef>
                <a:spcPts val="0"/>
              </a:spcBef>
              <a:spcAft>
                <a:spcPts val="0"/>
              </a:spcAft>
              <a:buClr>
                <a:schemeClr val="dk1"/>
              </a:buClr>
              <a:buSzPts val="9900"/>
              <a:buFont typeface="Calibri"/>
              <a:buNone/>
              <a:defRPr b="1" sz="99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7" name="Google Shape;67;p67"/>
          <p:cNvSpPr/>
          <p:nvPr>
            <p:ph idx="2" type="pic"/>
          </p:nvPr>
        </p:nvSpPr>
        <p:spPr>
          <a:xfrm>
            <a:off x="10020633" y="2569541"/>
            <a:ext cx="30674310" cy="17254538"/>
          </a:xfrm>
          <a:prstGeom prst="rect">
            <a:avLst/>
          </a:prstGeom>
          <a:noFill/>
          <a:ln>
            <a:noFill/>
          </a:ln>
        </p:spPr>
      </p:sp>
      <p:sp>
        <p:nvSpPr>
          <p:cNvPr id="68" name="Google Shape;68;p67"/>
          <p:cNvSpPr txBox="1"/>
          <p:nvPr>
            <p:ph idx="1" type="body"/>
          </p:nvPr>
        </p:nvSpPr>
        <p:spPr>
          <a:xfrm>
            <a:off x="10020633" y="22506790"/>
            <a:ext cx="30674310" cy="3375018"/>
          </a:xfrm>
          <a:prstGeom prst="rect">
            <a:avLst/>
          </a:prstGeom>
          <a:noFill/>
          <a:ln>
            <a:noFill/>
          </a:ln>
        </p:spPr>
        <p:txBody>
          <a:bodyPr anchorCtr="0" anchor="t" bIns="228200" lIns="456400" spcFirstLastPara="1" rIns="456400" wrap="square" tIns="228200">
            <a:normAutofit/>
          </a:bodyPr>
          <a:lstStyle>
            <a:lvl1pPr indent="-228600" lvl="0" marL="457200" algn="l">
              <a:spcBef>
                <a:spcPts val="1400"/>
              </a:spcBef>
              <a:spcAft>
                <a:spcPts val="0"/>
              </a:spcAft>
              <a:buClr>
                <a:schemeClr val="dk1"/>
              </a:buClr>
              <a:buSzPts val="7000"/>
              <a:buNone/>
              <a:defRPr sz="7000"/>
            </a:lvl1pPr>
            <a:lvl2pPr indent="-228600" lvl="1" marL="914400" algn="l">
              <a:spcBef>
                <a:spcPts val="1200"/>
              </a:spcBef>
              <a:spcAft>
                <a:spcPts val="0"/>
              </a:spcAft>
              <a:buClr>
                <a:schemeClr val="dk1"/>
              </a:buClr>
              <a:buSzPts val="6000"/>
              <a:buNone/>
              <a:defRPr sz="6000"/>
            </a:lvl2pPr>
            <a:lvl3pPr indent="-228600" lvl="2" marL="1371600" algn="l">
              <a:spcBef>
                <a:spcPts val="1000"/>
              </a:spcBef>
              <a:spcAft>
                <a:spcPts val="0"/>
              </a:spcAft>
              <a:buClr>
                <a:schemeClr val="dk1"/>
              </a:buClr>
              <a:buSzPts val="5000"/>
              <a:buNone/>
              <a:defRPr sz="5000"/>
            </a:lvl3pPr>
            <a:lvl4pPr indent="-228600" lvl="3" marL="1828800" algn="l">
              <a:spcBef>
                <a:spcPts val="900"/>
              </a:spcBef>
              <a:spcAft>
                <a:spcPts val="0"/>
              </a:spcAft>
              <a:buClr>
                <a:schemeClr val="dk1"/>
              </a:buClr>
              <a:buSzPts val="4500"/>
              <a:buNone/>
              <a:defRPr sz="4500"/>
            </a:lvl4pPr>
            <a:lvl5pPr indent="-228600" lvl="4" marL="2286000" algn="l">
              <a:spcBef>
                <a:spcPts val="900"/>
              </a:spcBef>
              <a:spcAft>
                <a:spcPts val="0"/>
              </a:spcAft>
              <a:buClr>
                <a:schemeClr val="dk1"/>
              </a:buClr>
              <a:buSzPts val="4500"/>
              <a:buNone/>
              <a:defRPr sz="4500"/>
            </a:lvl5pPr>
            <a:lvl6pPr indent="-228600" lvl="5" marL="2743200" algn="l">
              <a:spcBef>
                <a:spcPts val="900"/>
              </a:spcBef>
              <a:spcAft>
                <a:spcPts val="0"/>
              </a:spcAft>
              <a:buClr>
                <a:schemeClr val="dk1"/>
              </a:buClr>
              <a:buSzPts val="4500"/>
              <a:buNone/>
              <a:defRPr sz="4500"/>
            </a:lvl6pPr>
            <a:lvl7pPr indent="-228600" lvl="6" marL="3200400" algn="l">
              <a:spcBef>
                <a:spcPts val="900"/>
              </a:spcBef>
              <a:spcAft>
                <a:spcPts val="0"/>
              </a:spcAft>
              <a:buClr>
                <a:schemeClr val="dk1"/>
              </a:buClr>
              <a:buSzPts val="4500"/>
              <a:buNone/>
              <a:defRPr sz="4500"/>
            </a:lvl7pPr>
            <a:lvl8pPr indent="-228600" lvl="7" marL="3657600" algn="l">
              <a:spcBef>
                <a:spcPts val="900"/>
              </a:spcBef>
              <a:spcAft>
                <a:spcPts val="0"/>
              </a:spcAft>
              <a:buClr>
                <a:schemeClr val="dk1"/>
              </a:buClr>
              <a:buSzPts val="4500"/>
              <a:buNone/>
              <a:defRPr sz="4500"/>
            </a:lvl8pPr>
            <a:lvl9pPr indent="-228600" lvl="8" marL="4114800" algn="l">
              <a:spcBef>
                <a:spcPts val="900"/>
              </a:spcBef>
              <a:spcAft>
                <a:spcPts val="0"/>
              </a:spcAft>
              <a:buClr>
                <a:schemeClr val="dk1"/>
              </a:buClr>
              <a:buSzPts val="4500"/>
              <a:buNone/>
              <a:defRPr sz="4500"/>
            </a:lvl9pPr>
          </a:lstStyle>
          <a:p/>
        </p:txBody>
      </p:sp>
      <p:sp>
        <p:nvSpPr>
          <p:cNvPr id="69" name="Google Shape;69;p67"/>
          <p:cNvSpPr txBox="1"/>
          <p:nvPr>
            <p:ph idx="10" type="dt"/>
          </p:nvPr>
        </p:nvSpPr>
        <p:spPr>
          <a:xfrm>
            <a:off x="2556194" y="26654004"/>
            <a:ext cx="11928899" cy="1531074"/>
          </a:xfrm>
          <a:prstGeom prst="rect">
            <a:avLst/>
          </a:prstGeom>
          <a:noFill/>
          <a:ln>
            <a:noFill/>
          </a:ln>
        </p:spPr>
        <p:txBody>
          <a:bodyPr anchorCtr="0" anchor="ctr" bIns="228200" lIns="456400" spcFirstLastPara="1" rIns="456400" wrap="square" tIns="2282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67"/>
          <p:cNvSpPr txBox="1"/>
          <p:nvPr>
            <p:ph idx="11" type="ftr"/>
          </p:nvPr>
        </p:nvSpPr>
        <p:spPr>
          <a:xfrm>
            <a:off x="17467316" y="26654004"/>
            <a:ext cx="16189219" cy="1531074"/>
          </a:xfrm>
          <a:prstGeom prst="rect">
            <a:avLst/>
          </a:prstGeom>
          <a:noFill/>
          <a:ln>
            <a:noFill/>
          </a:ln>
        </p:spPr>
        <p:txBody>
          <a:bodyPr anchorCtr="0" anchor="ctr" bIns="228200" lIns="456400" spcFirstLastPara="1" rIns="456400" wrap="square" tIns="2282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67"/>
          <p:cNvSpPr txBox="1"/>
          <p:nvPr>
            <p:ph idx="12" type="sldNum"/>
          </p:nvPr>
        </p:nvSpPr>
        <p:spPr>
          <a:xfrm>
            <a:off x="38406601" y="26654004"/>
            <a:ext cx="11928899" cy="1531074"/>
          </a:xfrm>
          <a:prstGeom prst="rect">
            <a:avLst/>
          </a:prstGeom>
          <a:noFill/>
          <a:ln>
            <a:noFill/>
          </a:ln>
        </p:spPr>
        <p:txBody>
          <a:bodyPr anchorCtr="0" anchor="ctr" bIns="228200" lIns="456400" spcFirstLastPara="1" rIns="456400" wrap="square" tIns="2282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58"/>
          <p:cNvSpPr txBox="1"/>
          <p:nvPr>
            <p:ph type="title"/>
          </p:nvPr>
        </p:nvSpPr>
        <p:spPr>
          <a:xfrm>
            <a:off x="2556194" y="1151638"/>
            <a:ext cx="46011466" cy="4792927"/>
          </a:xfrm>
          <a:prstGeom prst="rect">
            <a:avLst/>
          </a:prstGeom>
          <a:noFill/>
          <a:ln>
            <a:noFill/>
          </a:ln>
        </p:spPr>
        <p:txBody>
          <a:bodyPr anchorCtr="0" anchor="ctr" bIns="228200" lIns="456400" spcFirstLastPara="1" rIns="456400" wrap="square" tIns="228200">
            <a:normAutofit/>
          </a:bodyPr>
          <a:lstStyle>
            <a:lvl1pPr lvl="0" marR="0" rtl="0" algn="ctr">
              <a:spcBef>
                <a:spcPts val="0"/>
              </a:spcBef>
              <a:spcAft>
                <a:spcPts val="0"/>
              </a:spcAft>
              <a:buClr>
                <a:schemeClr val="dk1"/>
              </a:buClr>
              <a:buSzPts val="21900"/>
              <a:buFont typeface="Calibri"/>
              <a:buNone/>
              <a:defRPr b="0" i="0" sz="219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58"/>
          <p:cNvSpPr txBox="1"/>
          <p:nvPr>
            <p:ph idx="1" type="body"/>
          </p:nvPr>
        </p:nvSpPr>
        <p:spPr>
          <a:xfrm>
            <a:off x="2556194" y="6710102"/>
            <a:ext cx="46011466" cy="18978662"/>
          </a:xfrm>
          <a:prstGeom prst="rect">
            <a:avLst/>
          </a:prstGeom>
          <a:noFill/>
          <a:ln>
            <a:noFill/>
          </a:ln>
        </p:spPr>
        <p:txBody>
          <a:bodyPr anchorCtr="0" anchor="t" bIns="228200" lIns="456400" spcFirstLastPara="1" rIns="456400" wrap="square" tIns="228200">
            <a:normAutofit/>
          </a:bodyPr>
          <a:lstStyle>
            <a:lvl1pPr indent="-1238250" lvl="0" marL="457200" marR="0" rtl="0" algn="l">
              <a:spcBef>
                <a:spcPts val="3180"/>
              </a:spcBef>
              <a:spcAft>
                <a:spcPts val="0"/>
              </a:spcAft>
              <a:buClr>
                <a:schemeClr val="dk1"/>
              </a:buClr>
              <a:buSzPts val="15900"/>
              <a:buFont typeface="Arial"/>
              <a:buChar char="•"/>
              <a:defRPr b="0" i="0" sz="15900" u="none" cap="none" strike="noStrike">
                <a:solidFill>
                  <a:schemeClr val="dk1"/>
                </a:solidFill>
                <a:latin typeface="Calibri"/>
                <a:ea typeface="Calibri"/>
                <a:cs typeface="Calibri"/>
                <a:sym typeface="Calibri"/>
              </a:defRPr>
            </a:lvl1pPr>
            <a:lvl2pPr indent="-1117600" lvl="1" marL="914400" marR="0" rtl="0" algn="l">
              <a:spcBef>
                <a:spcPts val="2800"/>
              </a:spcBef>
              <a:spcAft>
                <a:spcPts val="0"/>
              </a:spcAft>
              <a:buClr>
                <a:schemeClr val="dk1"/>
              </a:buClr>
              <a:buSzPts val="14000"/>
              <a:buFont typeface="Arial"/>
              <a:buChar char="–"/>
              <a:defRPr b="0" i="0" sz="14000" u="none" cap="none" strike="noStrike">
                <a:solidFill>
                  <a:schemeClr val="dk1"/>
                </a:solidFill>
                <a:latin typeface="Calibri"/>
                <a:ea typeface="Calibri"/>
                <a:cs typeface="Calibri"/>
                <a:sym typeface="Calibri"/>
              </a:defRPr>
            </a:lvl2pPr>
            <a:lvl3pPr indent="-990600" lvl="2" marL="1371600" marR="0" rtl="0" algn="l">
              <a:spcBef>
                <a:spcPts val="2400"/>
              </a:spcBef>
              <a:spcAft>
                <a:spcPts val="0"/>
              </a:spcAft>
              <a:buClr>
                <a:schemeClr val="dk1"/>
              </a:buClr>
              <a:buSzPts val="12000"/>
              <a:buFont typeface="Arial"/>
              <a:buChar char="•"/>
              <a:defRPr b="0" i="0" sz="12000" u="none" cap="none" strike="noStrike">
                <a:solidFill>
                  <a:schemeClr val="dk1"/>
                </a:solidFill>
                <a:latin typeface="Calibri"/>
                <a:ea typeface="Calibri"/>
                <a:cs typeface="Calibri"/>
                <a:sym typeface="Calibri"/>
              </a:defRPr>
            </a:lvl3pPr>
            <a:lvl4pPr indent="-857250" lvl="3" marL="1828800" marR="0" rtl="0" algn="l">
              <a:spcBef>
                <a:spcPts val="1980"/>
              </a:spcBef>
              <a:spcAft>
                <a:spcPts val="0"/>
              </a:spcAft>
              <a:buClr>
                <a:schemeClr val="dk1"/>
              </a:buClr>
              <a:buSzPts val="9900"/>
              <a:buFont typeface="Arial"/>
              <a:buChar char="–"/>
              <a:defRPr b="0" i="0" sz="9900" u="none" cap="none" strike="noStrike">
                <a:solidFill>
                  <a:schemeClr val="dk1"/>
                </a:solidFill>
                <a:latin typeface="Calibri"/>
                <a:ea typeface="Calibri"/>
                <a:cs typeface="Calibri"/>
                <a:sym typeface="Calibri"/>
              </a:defRPr>
            </a:lvl4pPr>
            <a:lvl5pPr indent="-857250" lvl="4" marL="2286000" marR="0" rtl="0" algn="l">
              <a:spcBef>
                <a:spcPts val="1980"/>
              </a:spcBef>
              <a:spcAft>
                <a:spcPts val="0"/>
              </a:spcAft>
              <a:buClr>
                <a:schemeClr val="dk1"/>
              </a:buClr>
              <a:buSzPts val="9900"/>
              <a:buFont typeface="Arial"/>
              <a:buChar char="»"/>
              <a:defRPr b="0" i="0" sz="9900" u="none" cap="none" strike="noStrike">
                <a:solidFill>
                  <a:schemeClr val="dk1"/>
                </a:solidFill>
                <a:latin typeface="Calibri"/>
                <a:ea typeface="Calibri"/>
                <a:cs typeface="Calibri"/>
                <a:sym typeface="Calibri"/>
              </a:defRPr>
            </a:lvl5pPr>
            <a:lvl6pPr indent="-857250" lvl="5" marL="2743200" marR="0" rtl="0" algn="l">
              <a:spcBef>
                <a:spcPts val="1980"/>
              </a:spcBef>
              <a:spcAft>
                <a:spcPts val="0"/>
              </a:spcAft>
              <a:buClr>
                <a:schemeClr val="dk1"/>
              </a:buClr>
              <a:buSzPts val="9900"/>
              <a:buFont typeface="Arial"/>
              <a:buChar char="•"/>
              <a:defRPr b="0" i="0" sz="9900" u="none" cap="none" strike="noStrike">
                <a:solidFill>
                  <a:schemeClr val="dk1"/>
                </a:solidFill>
                <a:latin typeface="Calibri"/>
                <a:ea typeface="Calibri"/>
                <a:cs typeface="Calibri"/>
                <a:sym typeface="Calibri"/>
              </a:defRPr>
            </a:lvl6pPr>
            <a:lvl7pPr indent="-857250" lvl="6" marL="3200400" marR="0" rtl="0" algn="l">
              <a:spcBef>
                <a:spcPts val="1980"/>
              </a:spcBef>
              <a:spcAft>
                <a:spcPts val="0"/>
              </a:spcAft>
              <a:buClr>
                <a:schemeClr val="dk1"/>
              </a:buClr>
              <a:buSzPts val="9900"/>
              <a:buFont typeface="Arial"/>
              <a:buChar char="•"/>
              <a:defRPr b="0" i="0" sz="9900" u="none" cap="none" strike="noStrike">
                <a:solidFill>
                  <a:schemeClr val="dk1"/>
                </a:solidFill>
                <a:latin typeface="Calibri"/>
                <a:ea typeface="Calibri"/>
                <a:cs typeface="Calibri"/>
                <a:sym typeface="Calibri"/>
              </a:defRPr>
            </a:lvl7pPr>
            <a:lvl8pPr indent="-857250" lvl="7" marL="3657600" marR="0" rtl="0" algn="l">
              <a:spcBef>
                <a:spcPts val="1980"/>
              </a:spcBef>
              <a:spcAft>
                <a:spcPts val="0"/>
              </a:spcAft>
              <a:buClr>
                <a:schemeClr val="dk1"/>
              </a:buClr>
              <a:buSzPts val="9900"/>
              <a:buFont typeface="Arial"/>
              <a:buChar char="•"/>
              <a:defRPr b="0" i="0" sz="9900" u="none" cap="none" strike="noStrike">
                <a:solidFill>
                  <a:schemeClr val="dk1"/>
                </a:solidFill>
                <a:latin typeface="Calibri"/>
                <a:ea typeface="Calibri"/>
                <a:cs typeface="Calibri"/>
                <a:sym typeface="Calibri"/>
              </a:defRPr>
            </a:lvl8pPr>
            <a:lvl9pPr indent="-857250" lvl="8" marL="4114800" marR="0" rtl="0" algn="l">
              <a:spcBef>
                <a:spcPts val="1980"/>
              </a:spcBef>
              <a:spcAft>
                <a:spcPts val="0"/>
              </a:spcAft>
              <a:buClr>
                <a:schemeClr val="dk1"/>
              </a:buClr>
              <a:buSzPts val="9900"/>
              <a:buFont typeface="Arial"/>
              <a:buChar char="•"/>
              <a:defRPr b="0" i="0" sz="9900" u="none" cap="none" strike="noStrike">
                <a:solidFill>
                  <a:schemeClr val="dk1"/>
                </a:solidFill>
                <a:latin typeface="Calibri"/>
                <a:ea typeface="Calibri"/>
                <a:cs typeface="Calibri"/>
                <a:sym typeface="Calibri"/>
              </a:defRPr>
            </a:lvl9pPr>
          </a:lstStyle>
          <a:p/>
        </p:txBody>
      </p:sp>
      <p:sp>
        <p:nvSpPr>
          <p:cNvPr id="12" name="Google Shape;12;p58"/>
          <p:cNvSpPr txBox="1"/>
          <p:nvPr>
            <p:ph idx="10" type="dt"/>
          </p:nvPr>
        </p:nvSpPr>
        <p:spPr>
          <a:xfrm>
            <a:off x="2556194" y="26654004"/>
            <a:ext cx="11928899" cy="1531074"/>
          </a:xfrm>
          <a:prstGeom prst="rect">
            <a:avLst/>
          </a:prstGeom>
          <a:noFill/>
          <a:ln>
            <a:noFill/>
          </a:ln>
        </p:spPr>
        <p:txBody>
          <a:bodyPr anchorCtr="0" anchor="ctr" bIns="228200" lIns="456400" spcFirstLastPara="1" rIns="456400" wrap="square" tIns="228200">
            <a:noAutofit/>
          </a:bodyPr>
          <a:lstStyle>
            <a:lvl1pPr lvl="0" marR="0" rtl="0" algn="l">
              <a:spcBef>
                <a:spcPts val="0"/>
              </a:spcBef>
              <a:spcAft>
                <a:spcPts val="0"/>
              </a:spcAft>
              <a:buSzPts val="1400"/>
              <a:buNone/>
              <a:defRPr b="0" i="0" sz="6000" u="none" cap="none" strike="noStrike">
                <a:solidFill>
                  <a:srgbClr val="888889"/>
                </a:solidFill>
                <a:latin typeface="Calibri"/>
                <a:ea typeface="Calibri"/>
                <a:cs typeface="Calibri"/>
                <a:sym typeface="Calibri"/>
              </a:defRPr>
            </a:lvl1pPr>
            <a:lvl2pPr lvl="1"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9pPr>
          </a:lstStyle>
          <a:p/>
        </p:txBody>
      </p:sp>
      <p:sp>
        <p:nvSpPr>
          <p:cNvPr id="13" name="Google Shape;13;p58"/>
          <p:cNvSpPr txBox="1"/>
          <p:nvPr>
            <p:ph idx="11" type="ftr"/>
          </p:nvPr>
        </p:nvSpPr>
        <p:spPr>
          <a:xfrm>
            <a:off x="17467316" y="26654004"/>
            <a:ext cx="16189219" cy="1531074"/>
          </a:xfrm>
          <a:prstGeom prst="rect">
            <a:avLst/>
          </a:prstGeom>
          <a:noFill/>
          <a:ln>
            <a:noFill/>
          </a:ln>
        </p:spPr>
        <p:txBody>
          <a:bodyPr anchorCtr="0" anchor="ctr" bIns="228200" lIns="456400" spcFirstLastPara="1" rIns="456400" wrap="square" tIns="228200">
            <a:noAutofit/>
          </a:bodyPr>
          <a:lstStyle>
            <a:lvl1pPr lvl="0" marR="0" rtl="0" algn="ctr">
              <a:spcBef>
                <a:spcPts val="0"/>
              </a:spcBef>
              <a:spcAft>
                <a:spcPts val="0"/>
              </a:spcAft>
              <a:buSzPts val="1400"/>
              <a:buNone/>
              <a:defRPr b="0" i="0" sz="6000" u="none" cap="none" strike="noStrike">
                <a:solidFill>
                  <a:srgbClr val="888889"/>
                </a:solidFill>
                <a:latin typeface="Calibri"/>
                <a:ea typeface="Calibri"/>
                <a:cs typeface="Calibri"/>
                <a:sym typeface="Calibri"/>
              </a:defRPr>
            </a:lvl1pPr>
            <a:lvl2pPr lvl="1"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9pPr>
          </a:lstStyle>
          <a:p/>
        </p:txBody>
      </p:sp>
      <p:sp>
        <p:nvSpPr>
          <p:cNvPr id="14" name="Google Shape;14;p58"/>
          <p:cNvSpPr txBox="1"/>
          <p:nvPr>
            <p:ph idx="12" type="sldNum"/>
          </p:nvPr>
        </p:nvSpPr>
        <p:spPr>
          <a:xfrm>
            <a:off x="38762201" y="26654004"/>
            <a:ext cx="11928899" cy="1531074"/>
          </a:xfrm>
          <a:prstGeom prst="rect">
            <a:avLst/>
          </a:prstGeom>
          <a:noFill/>
          <a:ln>
            <a:noFill/>
          </a:ln>
        </p:spPr>
        <p:txBody>
          <a:bodyPr anchorCtr="0" anchor="ctr" bIns="228200" lIns="456400" spcFirstLastPara="1" rIns="456400" wrap="square" tIns="228200">
            <a:noAutofit/>
          </a:bodyPr>
          <a:lstStyle>
            <a:lvl1pPr indent="0" lvl="0" marL="0" marR="0" rtl="0" algn="r">
              <a:spcBef>
                <a:spcPts val="0"/>
              </a:spcBef>
              <a:buNone/>
              <a:defRPr b="0" i="0" sz="6000" u="none" cap="none" strike="noStrike">
                <a:solidFill>
                  <a:srgbClr val="888889"/>
                </a:solidFill>
                <a:latin typeface="Arial"/>
                <a:ea typeface="Arial"/>
                <a:cs typeface="Arial"/>
                <a:sym typeface="Arial"/>
              </a:defRPr>
            </a:lvl1pPr>
            <a:lvl2pPr indent="0" lvl="1" marL="0" marR="0" rtl="0" algn="r">
              <a:spcBef>
                <a:spcPts val="0"/>
              </a:spcBef>
              <a:buNone/>
              <a:defRPr b="0" i="0" sz="6000" u="none" cap="none" strike="noStrike">
                <a:solidFill>
                  <a:srgbClr val="888889"/>
                </a:solidFill>
                <a:latin typeface="Arial"/>
                <a:ea typeface="Arial"/>
                <a:cs typeface="Arial"/>
                <a:sym typeface="Arial"/>
              </a:defRPr>
            </a:lvl2pPr>
            <a:lvl3pPr indent="0" lvl="2" marL="0" marR="0" rtl="0" algn="r">
              <a:spcBef>
                <a:spcPts val="0"/>
              </a:spcBef>
              <a:buNone/>
              <a:defRPr b="0" i="0" sz="6000" u="none" cap="none" strike="noStrike">
                <a:solidFill>
                  <a:srgbClr val="888889"/>
                </a:solidFill>
                <a:latin typeface="Arial"/>
                <a:ea typeface="Arial"/>
                <a:cs typeface="Arial"/>
                <a:sym typeface="Arial"/>
              </a:defRPr>
            </a:lvl3pPr>
            <a:lvl4pPr indent="0" lvl="3" marL="0" marR="0" rtl="0" algn="r">
              <a:spcBef>
                <a:spcPts val="0"/>
              </a:spcBef>
              <a:buNone/>
              <a:defRPr b="0" i="0" sz="6000" u="none" cap="none" strike="noStrike">
                <a:solidFill>
                  <a:srgbClr val="888889"/>
                </a:solidFill>
                <a:latin typeface="Arial"/>
                <a:ea typeface="Arial"/>
                <a:cs typeface="Arial"/>
                <a:sym typeface="Arial"/>
              </a:defRPr>
            </a:lvl4pPr>
            <a:lvl5pPr indent="0" lvl="4" marL="0" marR="0" rtl="0" algn="r">
              <a:spcBef>
                <a:spcPts val="0"/>
              </a:spcBef>
              <a:buNone/>
              <a:defRPr b="0" i="0" sz="6000" u="none" cap="none" strike="noStrike">
                <a:solidFill>
                  <a:srgbClr val="888889"/>
                </a:solidFill>
                <a:latin typeface="Arial"/>
                <a:ea typeface="Arial"/>
                <a:cs typeface="Arial"/>
                <a:sym typeface="Arial"/>
              </a:defRPr>
            </a:lvl5pPr>
            <a:lvl6pPr indent="0" lvl="5" marL="0" marR="0" rtl="0" algn="r">
              <a:spcBef>
                <a:spcPts val="0"/>
              </a:spcBef>
              <a:buNone/>
              <a:defRPr b="0" i="0" sz="6000" u="none" cap="none" strike="noStrike">
                <a:solidFill>
                  <a:srgbClr val="888889"/>
                </a:solidFill>
                <a:latin typeface="Arial"/>
                <a:ea typeface="Arial"/>
                <a:cs typeface="Arial"/>
                <a:sym typeface="Arial"/>
              </a:defRPr>
            </a:lvl6pPr>
            <a:lvl7pPr indent="0" lvl="6" marL="0" marR="0" rtl="0" algn="r">
              <a:spcBef>
                <a:spcPts val="0"/>
              </a:spcBef>
              <a:buNone/>
              <a:defRPr b="0" i="0" sz="6000" u="none" cap="none" strike="noStrike">
                <a:solidFill>
                  <a:srgbClr val="888889"/>
                </a:solidFill>
                <a:latin typeface="Arial"/>
                <a:ea typeface="Arial"/>
                <a:cs typeface="Arial"/>
                <a:sym typeface="Arial"/>
              </a:defRPr>
            </a:lvl7pPr>
            <a:lvl8pPr indent="0" lvl="7" marL="0" marR="0" rtl="0" algn="r">
              <a:spcBef>
                <a:spcPts val="0"/>
              </a:spcBef>
              <a:buNone/>
              <a:defRPr b="0" i="0" sz="6000" u="none" cap="none" strike="noStrike">
                <a:solidFill>
                  <a:srgbClr val="888889"/>
                </a:solidFill>
                <a:latin typeface="Arial"/>
                <a:ea typeface="Arial"/>
                <a:cs typeface="Arial"/>
                <a:sym typeface="Arial"/>
              </a:defRPr>
            </a:lvl8pPr>
            <a:lvl9pPr indent="0" lvl="8" marL="0" marR="0" rtl="0" algn="r">
              <a:spcBef>
                <a:spcPts val="0"/>
              </a:spcBef>
              <a:buNone/>
              <a:defRPr b="0" i="0" sz="6000" u="none" cap="none" strike="noStrike">
                <a:solidFill>
                  <a:srgbClr val="888889"/>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 Id="rId3" Type="http://schemas.openxmlformats.org/officeDocument/2006/relationships/image" Target="../media/image2.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 Id="rId3" Type="http://schemas.openxmlformats.org/officeDocument/2006/relationships/image" Target="../media/image4.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 Id="rId3" Type="http://schemas.openxmlformats.org/officeDocument/2006/relationships/image" Target="../media/image4.jp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2.xml"/><Relationship Id="rId3" Type="http://schemas.openxmlformats.org/officeDocument/2006/relationships/image" Target="../media/image3.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5F4F6"/>
        </a:solidFill>
      </p:bgPr>
    </p:bg>
    <p:spTree>
      <p:nvGrpSpPr>
        <p:cNvPr id="88" name="Shape 88"/>
        <p:cNvGrpSpPr/>
        <p:nvPr/>
      </p:nvGrpSpPr>
      <p:grpSpPr>
        <a:xfrm>
          <a:off x="0" y="0"/>
          <a:ext cx="0" cy="0"/>
          <a:chOff x="0" y="0"/>
          <a:chExt cx="0" cy="0"/>
        </a:xfrm>
      </p:grpSpPr>
      <p:sp>
        <p:nvSpPr>
          <p:cNvPr id="89" name="Google Shape;89;p1"/>
          <p:cNvSpPr/>
          <p:nvPr/>
        </p:nvSpPr>
        <p:spPr>
          <a:xfrm>
            <a:off x="5187" y="0"/>
            <a:ext cx="32103099" cy="28757563"/>
          </a:xfrm>
          <a:prstGeom prst="rect">
            <a:avLst/>
          </a:prstGeom>
          <a:solidFill>
            <a:srgbClr val="475043"/>
          </a:solidFill>
          <a:ln>
            <a:noFill/>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8900" u="none" cap="none" strike="noStrike">
              <a:solidFill>
                <a:schemeClr val="lt1"/>
              </a:solidFill>
              <a:latin typeface="Calibri"/>
              <a:ea typeface="Calibri"/>
              <a:cs typeface="Calibri"/>
              <a:sym typeface="Calibri"/>
            </a:endParaRPr>
          </a:p>
        </p:txBody>
      </p:sp>
      <p:cxnSp>
        <p:nvCxnSpPr>
          <p:cNvPr id="90" name="Google Shape;90;p1"/>
          <p:cNvCxnSpPr/>
          <p:nvPr/>
        </p:nvCxnSpPr>
        <p:spPr>
          <a:xfrm>
            <a:off x="6095439" y="17400275"/>
            <a:ext cx="21678060" cy="0"/>
          </a:xfrm>
          <a:prstGeom prst="straightConnector1">
            <a:avLst/>
          </a:prstGeom>
          <a:noFill/>
          <a:ln cap="flat" cmpd="sng" w="25400">
            <a:solidFill>
              <a:srgbClr val="ECBA2B"/>
            </a:solidFill>
            <a:prstDash val="solid"/>
            <a:round/>
            <a:headEnd len="sm" w="sm" type="none"/>
            <a:tailEnd len="sm" w="sm" type="none"/>
          </a:ln>
        </p:spPr>
      </p:cxnSp>
      <p:sp>
        <p:nvSpPr>
          <p:cNvPr id="91" name="Google Shape;91;p1"/>
          <p:cNvSpPr/>
          <p:nvPr/>
        </p:nvSpPr>
        <p:spPr>
          <a:xfrm>
            <a:off x="2057399" y="9344297"/>
            <a:ext cx="25716099" cy="8335928"/>
          </a:xfrm>
          <a:prstGeom prst="rect">
            <a:avLst/>
          </a:prstGeom>
          <a:noFill/>
          <a:ln>
            <a:noFill/>
          </a:ln>
        </p:spPr>
        <p:txBody>
          <a:bodyPr anchorCtr="0" anchor="ctr" bIns="257250" lIns="514500" spcFirstLastPara="1" rIns="514500" wrap="square" tIns="257250">
            <a:normAutofit/>
          </a:bodyPr>
          <a:lstStyle/>
          <a:p>
            <a:pPr indent="0" lvl="0" marL="0" marR="0" rtl="0" algn="r">
              <a:spcBef>
                <a:spcPts val="0"/>
              </a:spcBef>
              <a:spcAft>
                <a:spcPts val="0"/>
              </a:spcAft>
              <a:buClr>
                <a:srgbClr val="ECBA2B"/>
              </a:buClr>
              <a:buSzPts val="20000"/>
              <a:buFont typeface="Arial"/>
              <a:buNone/>
            </a:pPr>
            <a:r>
              <a:rPr b="1" i="0" lang="en-US" sz="20000" u="none" cap="none" strike="noStrike">
                <a:solidFill>
                  <a:srgbClr val="ECBA2B"/>
                </a:solidFill>
                <a:latin typeface="Arial"/>
                <a:ea typeface="Arial"/>
                <a:cs typeface="Arial"/>
                <a:sym typeface="Arial"/>
              </a:rPr>
              <a:t>Session 7</a:t>
            </a:r>
            <a:br>
              <a:rPr b="1" i="0" lang="en-US" sz="18000" u="none" cap="none" strike="noStrike">
                <a:solidFill>
                  <a:schemeClr val="accent1"/>
                </a:solidFill>
                <a:latin typeface="Arial"/>
                <a:ea typeface="Arial"/>
                <a:cs typeface="Arial"/>
                <a:sym typeface="Arial"/>
              </a:rPr>
            </a:br>
            <a:r>
              <a:rPr b="0" i="0" lang="en-US" sz="18000" u="none" cap="none" strike="noStrike">
                <a:solidFill>
                  <a:schemeClr val="lt1"/>
                </a:solidFill>
                <a:latin typeface="Arial"/>
                <a:ea typeface="Arial"/>
                <a:cs typeface="Arial"/>
                <a:sym typeface="Arial"/>
              </a:rPr>
              <a:t>Accomplishment</a:t>
            </a:r>
            <a:endParaRPr/>
          </a:p>
        </p:txBody>
      </p:sp>
      <p:sp>
        <p:nvSpPr>
          <p:cNvPr id="92" name="Google Shape;92;p1"/>
          <p:cNvSpPr/>
          <p:nvPr/>
        </p:nvSpPr>
        <p:spPr>
          <a:xfrm>
            <a:off x="2057399" y="18279801"/>
            <a:ext cx="25716100" cy="9938297"/>
          </a:xfrm>
          <a:prstGeom prst="rect">
            <a:avLst/>
          </a:prstGeom>
          <a:noFill/>
          <a:ln>
            <a:noFill/>
          </a:ln>
        </p:spPr>
        <p:txBody>
          <a:bodyPr anchorCtr="0" anchor="t" bIns="257250" lIns="514500" spcFirstLastPara="1" rIns="514500" wrap="square" tIns="257250">
            <a:normAutofit/>
          </a:bodyPr>
          <a:lstStyle/>
          <a:p>
            <a:pPr indent="0" lvl="0" marL="0" marR="0" rtl="0" algn="r">
              <a:spcBef>
                <a:spcPts val="0"/>
              </a:spcBef>
              <a:spcAft>
                <a:spcPts val="0"/>
              </a:spcAft>
              <a:buClr>
                <a:schemeClr val="lt1"/>
              </a:buClr>
              <a:buSzPts val="10000"/>
              <a:buFont typeface="Arial"/>
              <a:buNone/>
            </a:pPr>
            <a:r>
              <a:rPr b="0" i="0" lang="en-US" sz="10000" u="none" cap="none" strike="noStrike">
                <a:solidFill>
                  <a:schemeClr val="lt1"/>
                </a:solidFill>
                <a:latin typeface="Arial"/>
                <a:ea typeface="Arial"/>
                <a:cs typeface="Arial"/>
                <a:sym typeface="Arial"/>
              </a:rPr>
              <a:t>Wellbeing</a:t>
            </a:r>
            <a:r>
              <a:rPr b="0" i="0" lang="en-US" sz="10000" u="none" cap="none" strike="noStrike">
                <a:solidFill>
                  <a:schemeClr val="lt1"/>
                </a:solidFill>
                <a:latin typeface="Lato Light"/>
                <a:ea typeface="Lato Light"/>
                <a:cs typeface="Lato Light"/>
                <a:sym typeface="Lato Light"/>
              </a:rPr>
              <a:t> </a:t>
            </a:r>
            <a:r>
              <a:rPr b="0" i="0" lang="en-US" sz="13000" u="none" cap="none" strike="noStrike">
                <a:solidFill>
                  <a:srgbClr val="ECBA2B"/>
                </a:solidFill>
                <a:latin typeface="Arial"/>
                <a:ea typeface="Arial"/>
                <a:cs typeface="Arial"/>
                <a:sym typeface="Arial"/>
              </a:rPr>
              <a:t>X</a:t>
            </a:r>
            <a:endParaRPr/>
          </a:p>
        </p:txBody>
      </p:sp>
      <p:pic>
        <p:nvPicPr>
          <p:cNvPr id="93" name="Google Shape;93;p1"/>
          <p:cNvPicPr preferRelativeResize="0"/>
          <p:nvPr>
            <p:ph idx="2" type="pic"/>
          </p:nvPr>
        </p:nvPicPr>
        <p:blipFill rotWithShape="1">
          <a:blip r:embed="rId3">
            <a:alphaModFix/>
          </a:blip>
          <a:srcRect b="-1021" l="0" r="0" t="-1021"/>
          <a:stretch/>
        </p:blipFill>
        <p:spPr>
          <a:xfrm>
            <a:off x="32108286" y="-316523"/>
            <a:ext cx="19079004" cy="29436646"/>
          </a:xfrm>
          <a:prstGeom prst="rect">
            <a:avLst/>
          </a:prstGeom>
          <a:noFill/>
          <a:ln>
            <a:noFill/>
          </a:ln>
        </p:spPr>
      </p:pic>
    </p:spTree>
  </p:cSld>
  <p:clrMapOvr>
    <a:masterClrMapping/>
  </p:clrMapOvr>
  <mc:AlternateContent>
    <mc:Choice Requires="p14">
      <p:transition spd="slow" p14:dur="2000">
        <p:push/>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188" name="Shape 188"/>
        <p:cNvGrpSpPr/>
        <p:nvPr/>
      </p:nvGrpSpPr>
      <p:grpSpPr>
        <a:xfrm>
          <a:off x="0" y="0"/>
          <a:ext cx="0" cy="0"/>
          <a:chOff x="0" y="0"/>
          <a:chExt cx="0" cy="0"/>
        </a:xfrm>
      </p:grpSpPr>
      <p:sp>
        <p:nvSpPr>
          <p:cNvPr id="189" name="Google Shape;189;p10"/>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Quote</a:t>
            </a:r>
            <a:endParaRPr/>
          </a:p>
        </p:txBody>
      </p:sp>
      <p:sp>
        <p:nvSpPr>
          <p:cNvPr id="190" name="Google Shape;190;p10"/>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191" name="Google Shape;191;p10"/>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VALUES IN ACTION</a:t>
            </a:r>
            <a:endParaRPr/>
          </a:p>
        </p:txBody>
      </p:sp>
      <p:sp>
        <p:nvSpPr>
          <p:cNvPr id="192" name="Google Shape;192;p10"/>
          <p:cNvSpPr/>
          <p:nvPr/>
        </p:nvSpPr>
        <p:spPr>
          <a:xfrm>
            <a:off x="6219091" y="11807916"/>
            <a:ext cx="38211343" cy="13359912"/>
          </a:xfrm>
          <a:prstGeom prst="roundRect">
            <a:avLst>
              <a:gd fmla="val 8397" name="adj"/>
            </a:avLst>
          </a:prstGeom>
          <a:solidFill>
            <a:srgbClr val="475043"/>
          </a:solidFill>
          <a:ln>
            <a:noFill/>
          </a:ln>
        </p:spPr>
        <p:txBody>
          <a:bodyPr anchorCtr="0" anchor="ctr" bIns="351000" lIns="351000" spcFirstLastPara="1" rIns="351000" wrap="square" tIns="351000">
            <a:noAutofit/>
          </a:bodyPr>
          <a:lstStyle/>
          <a:p>
            <a:pPr indent="0" lvl="0" marL="0" marR="0" rtl="0" algn="l">
              <a:lnSpc>
                <a:spcPct val="150000"/>
              </a:lnSpc>
              <a:spcBef>
                <a:spcPts val="0"/>
              </a:spcBef>
              <a:spcAft>
                <a:spcPts val="0"/>
              </a:spcAft>
              <a:buNone/>
            </a:pPr>
            <a:r>
              <a:t/>
            </a:r>
            <a:endParaRPr sz="12000">
              <a:solidFill>
                <a:schemeClr val="lt1"/>
              </a:solidFill>
              <a:latin typeface="Roboto Light"/>
              <a:ea typeface="Roboto Light"/>
              <a:cs typeface="Roboto Light"/>
              <a:sym typeface="Roboto Light"/>
            </a:endParaRPr>
          </a:p>
        </p:txBody>
      </p:sp>
      <p:sp>
        <p:nvSpPr>
          <p:cNvPr id="193" name="Google Shape;193;p10"/>
          <p:cNvSpPr/>
          <p:nvPr/>
        </p:nvSpPr>
        <p:spPr>
          <a:xfrm>
            <a:off x="4620497" y="10124341"/>
            <a:ext cx="4318714" cy="4325207"/>
          </a:xfrm>
          <a:prstGeom prst="ellipse">
            <a:avLst/>
          </a:prstGeom>
          <a:solidFill>
            <a:srgbClr val="ECBA2B"/>
          </a:solidFill>
          <a:ln>
            <a:noFill/>
          </a:ln>
        </p:spPr>
        <p:txBody>
          <a:bodyPr anchorCtr="0" anchor="ctr" bIns="3425" lIns="6850" spcFirstLastPara="1" rIns="6850" wrap="square" tIns="3425">
            <a:noAutofit/>
          </a:bodyPr>
          <a:lstStyle/>
          <a:p>
            <a:pPr indent="0" lvl="0" marL="0" marR="0" rtl="0" algn="ctr">
              <a:spcBef>
                <a:spcPts val="0"/>
              </a:spcBef>
              <a:spcAft>
                <a:spcPts val="0"/>
              </a:spcAft>
              <a:buNone/>
            </a:pPr>
            <a:r>
              <a:t/>
            </a:r>
            <a:endParaRPr sz="1350">
              <a:solidFill>
                <a:schemeClr val="lt1"/>
              </a:solidFill>
              <a:latin typeface="Calibri"/>
              <a:ea typeface="Calibri"/>
              <a:cs typeface="Calibri"/>
              <a:sym typeface="Calibri"/>
            </a:endParaRPr>
          </a:p>
        </p:txBody>
      </p:sp>
      <p:sp>
        <p:nvSpPr>
          <p:cNvPr id="194" name="Google Shape;194;p10"/>
          <p:cNvSpPr txBox="1"/>
          <p:nvPr/>
        </p:nvSpPr>
        <p:spPr>
          <a:xfrm>
            <a:off x="10135470" y="14789436"/>
            <a:ext cx="32109810" cy="4482189"/>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0">
                <a:solidFill>
                  <a:srgbClr val="FFFCF5"/>
                </a:solidFill>
                <a:latin typeface="Arial"/>
                <a:ea typeface="Arial"/>
                <a:cs typeface="Arial"/>
                <a:sym typeface="Arial"/>
              </a:rPr>
              <a:t>“Goals are like the stops on a journey; values are like the direction in which you're traveling.”</a:t>
            </a:r>
            <a:endParaRPr/>
          </a:p>
        </p:txBody>
      </p:sp>
      <p:sp>
        <p:nvSpPr>
          <p:cNvPr id="195" name="Google Shape;195;p10"/>
          <p:cNvSpPr txBox="1"/>
          <p:nvPr/>
        </p:nvSpPr>
        <p:spPr>
          <a:xfrm>
            <a:off x="5924785" y="10342307"/>
            <a:ext cx="2775516" cy="6931114"/>
          </a:xfrm>
          <a:prstGeom prst="rect">
            <a:avLst/>
          </a:prstGeom>
          <a:noFill/>
          <a:ln>
            <a:noFill/>
          </a:ln>
        </p:spPr>
        <p:txBody>
          <a:bodyPr anchorCtr="0" anchor="t" bIns="3025" lIns="6075" spcFirstLastPara="1" rIns="6075" wrap="square" tIns="3025">
            <a:spAutoFit/>
          </a:bodyPr>
          <a:lstStyle/>
          <a:p>
            <a:pPr indent="0" lvl="0" marL="0" marR="0" rtl="0" algn="l">
              <a:spcBef>
                <a:spcPts val="0"/>
              </a:spcBef>
              <a:spcAft>
                <a:spcPts val="0"/>
              </a:spcAft>
              <a:buNone/>
            </a:pPr>
            <a:r>
              <a:rPr lang="en-US" sz="45000">
                <a:solidFill>
                  <a:srgbClr val="FFFCF5"/>
                </a:solidFill>
                <a:latin typeface="Arial"/>
                <a:ea typeface="Arial"/>
                <a:cs typeface="Arial"/>
                <a:sym typeface="Arial"/>
              </a:rPr>
              <a:t>”</a:t>
            </a:r>
            <a:endParaRPr/>
          </a:p>
        </p:txBody>
      </p:sp>
      <p:sp>
        <p:nvSpPr>
          <p:cNvPr id="196" name="Google Shape;196;p10"/>
          <p:cNvSpPr/>
          <p:nvPr/>
        </p:nvSpPr>
        <p:spPr>
          <a:xfrm>
            <a:off x="33028181" y="20515850"/>
            <a:ext cx="7641836" cy="156966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9600">
                <a:solidFill>
                  <a:srgbClr val="FFFCF5"/>
                </a:solidFill>
                <a:latin typeface="Arial"/>
                <a:ea typeface="Arial"/>
                <a:cs typeface="Arial"/>
                <a:sym typeface="Arial"/>
              </a:rPr>
              <a:t>– Russ Harris</a:t>
            </a:r>
            <a:endParaRPr/>
          </a:p>
        </p:txBody>
      </p:sp>
      <p:sp>
        <p:nvSpPr>
          <p:cNvPr id="197" name="Google Shape;197;p10"/>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2000">
        <p:push/>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202" name="Shape 202"/>
        <p:cNvGrpSpPr/>
        <p:nvPr/>
      </p:nvGrpSpPr>
      <p:grpSpPr>
        <a:xfrm>
          <a:off x="0" y="0"/>
          <a:ext cx="0" cy="0"/>
          <a:chOff x="0" y="0"/>
          <a:chExt cx="0" cy="0"/>
        </a:xfrm>
      </p:grpSpPr>
      <p:sp>
        <p:nvSpPr>
          <p:cNvPr id="203" name="Google Shape;203;p11"/>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Quote</a:t>
            </a:r>
            <a:endParaRPr/>
          </a:p>
        </p:txBody>
      </p:sp>
      <p:sp>
        <p:nvSpPr>
          <p:cNvPr id="204" name="Google Shape;204;p11"/>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205" name="Google Shape;205;p11"/>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VALUES IN ACTION</a:t>
            </a:r>
            <a:endParaRPr/>
          </a:p>
        </p:txBody>
      </p:sp>
      <p:sp>
        <p:nvSpPr>
          <p:cNvPr id="206" name="Google Shape;206;p11"/>
          <p:cNvSpPr/>
          <p:nvPr/>
        </p:nvSpPr>
        <p:spPr>
          <a:xfrm>
            <a:off x="6219091" y="11807916"/>
            <a:ext cx="38211343" cy="13359912"/>
          </a:xfrm>
          <a:prstGeom prst="roundRect">
            <a:avLst>
              <a:gd fmla="val 8397" name="adj"/>
            </a:avLst>
          </a:prstGeom>
          <a:solidFill>
            <a:srgbClr val="475043"/>
          </a:solidFill>
          <a:ln>
            <a:noFill/>
          </a:ln>
        </p:spPr>
        <p:txBody>
          <a:bodyPr anchorCtr="0" anchor="ctr" bIns="351000" lIns="351000" spcFirstLastPara="1" rIns="351000" wrap="square" tIns="351000">
            <a:noAutofit/>
          </a:bodyPr>
          <a:lstStyle/>
          <a:p>
            <a:pPr indent="0" lvl="0" marL="0" marR="0" rtl="0" algn="l">
              <a:lnSpc>
                <a:spcPct val="150000"/>
              </a:lnSpc>
              <a:spcBef>
                <a:spcPts val="0"/>
              </a:spcBef>
              <a:spcAft>
                <a:spcPts val="0"/>
              </a:spcAft>
              <a:buNone/>
            </a:pPr>
            <a:r>
              <a:t/>
            </a:r>
            <a:endParaRPr sz="12000">
              <a:solidFill>
                <a:schemeClr val="lt1"/>
              </a:solidFill>
              <a:latin typeface="Roboto Light"/>
              <a:ea typeface="Roboto Light"/>
              <a:cs typeface="Roboto Light"/>
              <a:sym typeface="Roboto Light"/>
            </a:endParaRPr>
          </a:p>
        </p:txBody>
      </p:sp>
      <p:sp>
        <p:nvSpPr>
          <p:cNvPr id="207" name="Google Shape;207;p11"/>
          <p:cNvSpPr/>
          <p:nvPr/>
        </p:nvSpPr>
        <p:spPr>
          <a:xfrm>
            <a:off x="4620497" y="10124341"/>
            <a:ext cx="4318714" cy="4325207"/>
          </a:xfrm>
          <a:prstGeom prst="ellipse">
            <a:avLst/>
          </a:prstGeom>
          <a:solidFill>
            <a:srgbClr val="ECBA2B"/>
          </a:solidFill>
          <a:ln>
            <a:noFill/>
          </a:ln>
        </p:spPr>
        <p:txBody>
          <a:bodyPr anchorCtr="0" anchor="ctr" bIns="3425" lIns="6850" spcFirstLastPara="1" rIns="6850" wrap="square" tIns="3425">
            <a:noAutofit/>
          </a:bodyPr>
          <a:lstStyle/>
          <a:p>
            <a:pPr indent="0" lvl="0" marL="0" marR="0" rtl="0" algn="ctr">
              <a:spcBef>
                <a:spcPts val="0"/>
              </a:spcBef>
              <a:spcAft>
                <a:spcPts val="0"/>
              </a:spcAft>
              <a:buNone/>
            </a:pPr>
            <a:r>
              <a:t/>
            </a:r>
            <a:endParaRPr sz="1350">
              <a:solidFill>
                <a:schemeClr val="lt1"/>
              </a:solidFill>
              <a:latin typeface="Calibri"/>
              <a:ea typeface="Calibri"/>
              <a:cs typeface="Calibri"/>
              <a:sym typeface="Calibri"/>
            </a:endParaRPr>
          </a:p>
        </p:txBody>
      </p:sp>
      <p:sp>
        <p:nvSpPr>
          <p:cNvPr id="208" name="Google Shape;208;p11"/>
          <p:cNvSpPr txBox="1"/>
          <p:nvPr/>
        </p:nvSpPr>
        <p:spPr>
          <a:xfrm>
            <a:off x="9728916" y="13719065"/>
            <a:ext cx="32825856" cy="6775894"/>
          </a:xfrm>
          <a:prstGeom prst="rect">
            <a:avLst/>
          </a:prstGeom>
          <a:noFill/>
          <a:ln>
            <a:noFill/>
          </a:ln>
        </p:spPr>
        <p:txBody>
          <a:bodyPr anchorCtr="0" anchor="t" bIns="45700" lIns="91425" spcFirstLastPara="1" rIns="91425" wrap="square" tIns="45700">
            <a:spAutoFit/>
          </a:bodyPr>
          <a:lstStyle/>
          <a:p>
            <a:pPr indent="0" lvl="0" marL="0" marR="0" rtl="0" algn="l">
              <a:lnSpc>
                <a:spcPct val="156521"/>
              </a:lnSpc>
              <a:spcBef>
                <a:spcPts val="0"/>
              </a:spcBef>
              <a:spcAft>
                <a:spcPts val="0"/>
              </a:spcAft>
              <a:buNone/>
            </a:pPr>
            <a:r>
              <a:rPr lang="en-US" sz="11500">
                <a:solidFill>
                  <a:srgbClr val="FFFCF5"/>
                </a:solidFill>
                <a:latin typeface="Arial"/>
                <a:ea typeface="Arial"/>
                <a:cs typeface="Arial"/>
                <a:sym typeface="Arial"/>
              </a:rPr>
              <a:t>“Values are not about what you want to achieve; they’re about how you want to behave, day in and day out, in every aspect of your life."</a:t>
            </a:r>
            <a:endParaRPr/>
          </a:p>
        </p:txBody>
      </p:sp>
      <p:sp>
        <p:nvSpPr>
          <p:cNvPr id="209" name="Google Shape;209;p11"/>
          <p:cNvSpPr txBox="1"/>
          <p:nvPr/>
        </p:nvSpPr>
        <p:spPr>
          <a:xfrm>
            <a:off x="5924785" y="10342307"/>
            <a:ext cx="2775516" cy="6931114"/>
          </a:xfrm>
          <a:prstGeom prst="rect">
            <a:avLst/>
          </a:prstGeom>
          <a:noFill/>
          <a:ln>
            <a:noFill/>
          </a:ln>
        </p:spPr>
        <p:txBody>
          <a:bodyPr anchorCtr="0" anchor="t" bIns="3025" lIns="6075" spcFirstLastPara="1" rIns="6075" wrap="square" tIns="3025">
            <a:spAutoFit/>
          </a:bodyPr>
          <a:lstStyle/>
          <a:p>
            <a:pPr indent="0" lvl="0" marL="0" marR="0" rtl="0" algn="l">
              <a:spcBef>
                <a:spcPts val="0"/>
              </a:spcBef>
              <a:spcAft>
                <a:spcPts val="0"/>
              </a:spcAft>
              <a:buNone/>
            </a:pPr>
            <a:r>
              <a:rPr lang="en-US" sz="45000">
                <a:solidFill>
                  <a:srgbClr val="FFFCF5"/>
                </a:solidFill>
                <a:latin typeface="Arial"/>
                <a:ea typeface="Arial"/>
                <a:cs typeface="Arial"/>
                <a:sym typeface="Arial"/>
              </a:rPr>
              <a:t>”</a:t>
            </a:r>
            <a:endParaRPr/>
          </a:p>
        </p:txBody>
      </p:sp>
      <p:sp>
        <p:nvSpPr>
          <p:cNvPr id="210" name="Google Shape;210;p11"/>
          <p:cNvSpPr/>
          <p:nvPr/>
        </p:nvSpPr>
        <p:spPr>
          <a:xfrm>
            <a:off x="33939408" y="21465417"/>
            <a:ext cx="7641836" cy="156966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9600">
                <a:solidFill>
                  <a:srgbClr val="FFFCF5"/>
                </a:solidFill>
                <a:latin typeface="Arial"/>
                <a:ea typeface="Arial"/>
                <a:cs typeface="Arial"/>
                <a:sym typeface="Arial"/>
              </a:rPr>
              <a:t>– Russ Harris</a:t>
            </a:r>
            <a:endParaRPr/>
          </a:p>
        </p:txBody>
      </p:sp>
      <p:sp>
        <p:nvSpPr>
          <p:cNvPr id="211" name="Google Shape;211;p11"/>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2000">
        <p:push/>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216" name="Shape 216"/>
        <p:cNvGrpSpPr/>
        <p:nvPr/>
      </p:nvGrpSpPr>
      <p:grpSpPr>
        <a:xfrm>
          <a:off x="0" y="0"/>
          <a:ext cx="0" cy="0"/>
          <a:chOff x="0" y="0"/>
          <a:chExt cx="0" cy="0"/>
        </a:xfrm>
      </p:grpSpPr>
      <p:sp>
        <p:nvSpPr>
          <p:cNvPr id="217" name="Google Shape;217;p12"/>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Quote</a:t>
            </a:r>
            <a:endParaRPr/>
          </a:p>
        </p:txBody>
      </p:sp>
      <p:sp>
        <p:nvSpPr>
          <p:cNvPr id="218" name="Google Shape;218;p12"/>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219" name="Google Shape;219;p12"/>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VALUES IN ACTION</a:t>
            </a:r>
            <a:endParaRPr/>
          </a:p>
        </p:txBody>
      </p:sp>
      <p:sp>
        <p:nvSpPr>
          <p:cNvPr id="220" name="Google Shape;220;p12"/>
          <p:cNvSpPr/>
          <p:nvPr/>
        </p:nvSpPr>
        <p:spPr>
          <a:xfrm>
            <a:off x="6219091" y="11807916"/>
            <a:ext cx="38211343" cy="13359912"/>
          </a:xfrm>
          <a:prstGeom prst="roundRect">
            <a:avLst>
              <a:gd fmla="val 8397" name="adj"/>
            </a:avLst>
          </a:prstGeom>
          <a:solidFill>
            <a:srgbClr val="475043"/>
          </a:solidFill>
          <a:ln>
            <a:noFill/>
          </a:ln>
        </p:spPr>
        <p:txBody>
          <a:bodyPr anchorCtr="0" anchor="ctr" bIns="351000" lIns="351000" spcFirstLastPara="1" rIns="351000" wrap="square" tIns="351000">
            <a:noAutofit/>
          </a:bodyPr>
          <a:lstStyle/>
          <a:p>
            <a:pPr indent="0" lvl="0" marL="0" marR="0" rtl="0" algn="l">
              <a:lnSpc>
                <a:spcPct val="150000"/>
              </a:lnSpc>
              <a:spcBef>
                <a:spcPts val="0"/>
              </a:spcBef>
              <a:spcAft>
                <a:spcPts val="0"/>
              </a:spcAft>
              <a:buNone/>
            </a:pPr>
            <a:r>
              <a:t/>
            </a:r>
            <a:endParaRPr sz="12000">
              <a:solidFill>
                <a:schemeClr val="lt1"/>
              </a:solidFill>
              <a:latin typeface="Roboto Light"/>
              <a:ea typeface="Roboto Light"/>
              <a:cs typeface="Roboto Light"/>
              <a:sym typeface="Roboto Light"/>
            </a:endParaRPr>
          </a:p>
        </p:txBody>
      </p:sp>
      <p:sp>
        <p:nvSpPr>
          <p:cNvPr id="221" name="Google Shape;221;p12"/>
          <p:cNvSpPr/>
          <p:nvPr/>
        </p:nvSpPr>
        <p:spPr>
          <a:xfrm>
            <a:off x="4620497" y="10124341"/>
            <a:ext cx="4318714" cy="4325207"/>
          </a:xfrm>
          <a:prstGeom prst="ellipse">
            <a:avLst/>
          </a:prstGeom>
          <a:solidFill>
            <a:srgbClr val="ECBA2B"/>
          </a:solidFill>
          <a:ln>
            <a:noFill/>
          </a:ln>
        </p:spPr>
        <p:txBody>
          <a:bodyPr anchorCtr="0" anchor="ctr" bIns="3425" lIns="6850" spcFirstLastPara="1" rIns="6850" wrap="square" tIns="3425">
            <a:noAutofit/>
          </a:bodyPr>
          <a:lstStyle/>
          <a:p>
            <a:pPr indent="0" lvl="0" marL="0" marR="0" rtl="0" algn="ctr">
              <a:spcBef>
                <a:spcPts val="0"/>
              </a:spcBef>
              <a:spcAft>
                <a:spcPts val="0"/>
              </a:spcAft>
              <a:buNone/>
            </a:pPr>
            <a:r>
              <a:t/>
            </a:r>
            <a:endParaRPr sz="1350">
              <a:solidFill>
                <a:schemeClr val="lt1"/>
              </a:solidFill>
              <a:latin typeface="Calibri"/>
              <a:ea typeface="Calibri"/>
              <a:cs typeface="Calibri"/>
              <a:sym typeface="Calibri"/>
            </a:endParaRPr>
          </a:p>
        </p:txBody>
      </p:sp>
      <p:sp>
        <p:nvSpPr>
          <p:cNvPr id="222" name="Google Shape;222;p12"/>
          <p:cNvSpPr txBox="1"/>
          <p:nvPr/>
        </p:nvSpPr>
        <p:spPr>
          <a:xfrm>
            <a:off x="10135470" y="14789436"/>
            <a:ext cx="32109810" cy="4482189"/>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0">
                <a:solidFill>
                  <a:srgbClr val="FFFCF5"/>
                </a:solidFill>
                <a:latin typeface="Arial"/>
                <a:ea typeface="Arial"/>
                <a:cs typeface="Arial"/>
                <a:sym typeface="Arial"/>
              </a:rPr>
              <a:t>“Values are like a compass: they give us direction and keep us on track."</a:t>
            </a:r>
            <a:endParaRPr/>
          </a:p>
        </p:txBody>
      </p:sp>
      <p:sp>
        <p:nvSpPr>
          <p:cNvPr id="223" name="Google Shape;223;p12"/>
          <p:cNvSpPr txBox="1"/>
          <p:nvPr/>
        </p:nvSpPr>
        <p:spPr>
          <a:xfrm>
            <a:off x="5924785" y="10342307"/>
            <a:ext cx="2775516" cy="6931114"/>
          </a:xfrm>
          <a:prstGeom prst="rect">
            <a:avLst/>
          </a:prstGeom>
          <a:noFill/>
          <a:ln>
            <a:noFill/>
          </a:ln>
        </p:spPr>
        <p:txBody>
          <a:bodyPr anchorCtr="0" anchor="t" bIns="3025" lIns="6075" spcFirstLastPara="1" rIns="6075" wrap="square" tIns="3025">
            <a:spAutoFit/>
          </a:bodyPr>
          <a:lstStyle/>
          <a:p>
            <a:pPr indent="0" lvl="0" marL="0" marR="0" rtl="0" algn="l">
              <a:spcBef>
                <a:spcPts val="0"/>
              </a:spcBef>
              <a:spcAft>
                <a:spcPts val="0"/>
              </a:spcAft>
              <a:buNone/>
            </a:pPr>
            <a:r>
              <a:rPr lang="en-US" sz="45000">
                <a:solidFill>
                  <a:srgbClr val="FFFCF5"/>
                </a:solidFill>
                <a:latin typeface="Arial"/>
                <a:ea typeface="Arial"/>
                <a:cs typeface="Arial"/>
                <a:sym typeface="Arial"/>
              </a:rPr>
              <a:t>”</a:t>
            </a:r>
            <a:endParaRPr/>
          </a:p>
        </p:txBody>
      </p:sp>
      <p:sp>
        <p:nvSpPr>
          <p:cNvPr id="224" name="Google Shape;224;p12"/>
          <p:cNvSpPr/>
          <p:nvPr/>
        </p:nvSpPr>
        <p:spPr>
          <a:xfrm>
            <a:off x="33028181" y="20515850"/>
            <a:ext cx="7641836" cy="156966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9600">
                <a:solidFill>
                  <a:srgbClr val="FFFCF5"/>
                </a:solidFill>
                <a:latin typeface="Arial"/>
                <a:ea typeface="Arial"/>
                <a:cs typeface="Arial"/>
                <a:sym typeface="Arial"/>
              </a:rPr>
              <a:t>– Russ Harris</a:t>
            </a:r>
            <a:endParaRPr/>
          </a:p>
        </p:txBody>
      </p:sp>
      <p:sp>
        <p:nvSpPr>
          <p:cNvPr id="225" name="Google Shape;225;p12"/>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2000">
        <p:push/>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230" name="Shape 230"/>
        <p:cNvGrpSpPr/>
        <p:nvPr/>
      </p:nvGrpSpPr>
      <p:grpSpPr>
        <a:xfrm>
          <a:off x="0" y="0"/>
          <a:ext cx="0" cy="0"/>
          <a:chOff x="0" y="0"/>
          <a:chExt cx="0" cy="0"/>
        </a:xfrm>
      </p:grpSpPr>
      <p:sp>
        <p:nvSpPr>
          <p:cNvPr id="231" name="Google Shape;231;p13"/>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Quote</a:t>
            </a:r>
            <a:endParaRPr/>
          </a:p>
        </p:txBody>
      </p:sp>
      <p:sp>
        <p:nvSpPr>
          <p:cNvPr id="232" name="Google Shape;232;p13"/>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233" name="Google Shape;233;p13"/>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VALUES IN ACTION</a:t>
            </a:r>
            <a:endParaRPr/>
          </a:p>
        </p:txBody>
      </p:sp>
      <p:sp>
        <p:nvSpPr>
          <p:cNvPr id="234" name="Google Shape;234;p13"/>
          <p:cNvSpPr/>
          <p:nvPr/>
        </p:nvSpPr>
        <p:spPr>
          <a:xfrm>
            <a:off x="6219091" y="11807916"/>
            <a:ext cx="38211343" cy="13359912"/>
          </a:xfrm>
          <a:prstGeom prst="roundRect">
            <a:avLst>
              <a:gd fmla="val 8397" name="adj"/>
            </a:avLst>
          </a:prstGeom>
          <a:solidFill>
            <a:srgbClr val="475043"/>
          </a:solidFill>
          <a:ln>
            <a:noFill/>
          </a:ln>
        </p:spPr>
        <p:txBody>
          <a:bodyPr anchorCtr="0" anchor="ctr" bIns="351000" lIns="351000" spcFirstLastPara="1" rIns="351000" wrap="square" tIns="351000">
            <a:noAutofit/>
          </a:bodyPr>
          <a:lstStyle/>
          <a:p>
            <a:pPr indent="0" lvl="0" marL="0" marR="0" rtl="0" algn="l">
              <a:lnSpc>
                <a:spcPct val="150000"/>
              </a:lnSpc>
              <a:spcBef>
                <a:spcPts val="0"/>
              </a:spcBef>
              <a:spcAft>
                <a:spcPts val="0"/>
              </a:spcAft>
              <a:buNone/>
            </a:pPr>
            <a:r>
              <a:t/>
            </a:r>
            <a:endParaRPr sz="12000">
              <a:solidFill>
                <a:schemeClr val="lt1"/>
              </a:solidFill>
              <a:latin typeface="Roboto Light"/>
              <a:ea typeface="Roboto Light"/>
              <a:cs typeface="Roboto Light"/>
              <a:sym typeface="Roboto Light"/>
            </a:endParaRPr>
          </a:p>
        </p:txBody>
      </p:sp>
      <p:sp>
        <p:nvSpPr>
          <p:cNvPr id="235" name="Google Shape;235;p13"/>
          <p:cNvSpPr/>
          <p:nvPr/>
        </p:nvSpPr>
        <p:spPr>
          <a:xfrm>
            <a:off x="4620497" y="10124341"/>
            <a:ext cx="4318714" cy="4325207"/>
          </a:xfrm>
          <a:prstGeom prst="ellipse">
            <a:avLst/>
          </a:prstGeom>
          <a:solidFill>
            <a:srgbClr val="ECBA2B"/>
          </a:solidFill>
          <a:ln>
            <a:noFill/>
          </a:ln>
        </p:spPr>
        <p:txBody>
          <a:bodyPr anchorCtr="0" anchor="ctr" bIns="3425" lIns="6850" spcFirstLastPara="1" rIns="6850" wrap="square" tIns="3425">
            <a:noAutofit/>
          </a:bodyPr>
          <a:lstStyle/>
          <a:p>
            <a:pPr indent="0" lvl="0" marL="0" marR="0" rtl="0" algn="ctr">
              <a:spcBef>
                <a:spcPts val="0"/>
              </a:spcBef>
              <a:spcAft>
                <a:spcPts val="0"/>
              </a:spcAft>
              <a:buNone/>
            </a:pPr>
            <a:r>
              <a:t/>
            </a:r>
            <a:endParaRPr sz="1350">
              <a:solidFill>
                <a:schemeClr val="lt1"/>
              </a:solidFill>
              <a:latin typeface="Calibri"/>
              <a:ea typeface="Calibri"/>
              <a:cs typeface="Calibri"/>
              <a:sym typeface="Calibri"/>
            </a:endParaRPr>
          </a:p>
        </p:txBody>
      </p:sp>
      <p:sp>
        <p:nvSpPr>
          <p:cNvPr id="236" name="Google Shape;236;p13"/>
          <p:cNvSpPr txBox="1"/>
          <p:nvPr/>
        </p:nvSpPr>
        <p:spPr>
          <a:xfrm>
            <a:off x="10135470" y="14789436"/>
            <a:ext cx="32109810" cy="4482189"/>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0">
                <a:solidFill>
                  <a:srgbClr val="FFFCF5"/>
                </a:solidFill>
                <a:latin typeface="Arial"/>
                <a:ea typeface="Arial"/>
                <a:cs typeface="Arial"/>
                <a:sym typeface="Arial"/>
              </a:rPr>
              <a:t>“When your values are clear to you, making decisions becomes easier.”</a:t>
            </a:r>
            <a:endParaRPr/>
          </a:p>
        </p:txBody>
      </p:sp>
      <p:sp>
        <p:nvSpPr>
          <p:cNvPr id="237" name="Google Shape;237;p13"/>
          <p:cNvSpPr txBox="1"/>
          <p:nvPr/>
        </p:nvSpPr>
        <p:spPr>
          <a:xfrm>
            <a:off x="5924785" y="10342307"/>
            <a:ext cx="2775516" cy="6931114"/>
          </a:xfrm>
          <a:prstGeom prst="rect">
            <a:avLst/>
          </a:prstGeom>
          <a:noFill/>
          <a:ln>
            <a:noFill/>
          </a:ln>
        </p:spPr>
        <p:txBody>
          <a:bodyPr anchorCtr="0" anchor="t" bIns="3025" lIns="6075" spcFirstLastPara="1" rIns="6075" wrap="square" tIns="3025">
            <a:spAutoFit/>
          </a:bodyPr>
          <a:lstStyle/>
          <a:p>
            <a:pPr indent="0" lvl="0" marL="0" marR="0" rtl="0" algn="l">
              <a:spcBef>
                <a:spcPts val="0"/>
              </a:spcBef>
              <a:spcAft>
                <a:spcPts val="0"/>
              </a:spcAft>
              <a:buNone/>
            </a:pPr>
            <a:r>
              <a:rPr lang="en-US" sz="45000">
                <a:solidFill>
                  <a:srgbClr val="FFFCF5"/>
                </a:solidFill>
                <a:latin typeface="Arial"/>
                <a:ea typeface="Arial"/>
                <a:cs typeface="Arial"/>
                <a:sym typeface="Arial"/>
              </a:rPr>
              <a:t>”</a:t>
            </a:r>
            <a:endParaRPr/>
          </a:p>
        </p:txBody>
      </p:sp>
      <p:sp>
        <p:nvSpPr>
          <p:cNvPr id="238" name="Google Shape;238;p13"/>
          <p:cNvSpPr/>
          <p:nvPr/>
        </p:nvSpPr>
        <p:spPr>
          <a:xfrm>
            <a:off x="31660819" y="20515850"/>
            <a:ext cx="9009198" cy="156966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9600">
                <a:solidFill>
                  <a:srgbClr val="FFFCF5"/>
                </a:solidFill>
                <a:latin typeface="Arial"/>
                <a:ea typeface="Arial"/>
                <a:cs typeface="Arial"/>
                <a:sym typeface="Arial"/>
              </a:rPr>
              <a:t>– Roy E. Disney</a:t>
            </a:r>
            <a:endParaRPr/>
          </a:p>
        </p:txBody>
      </p:sp>
      <p:sp>
        <p:nvSpPr>
          <p:cNvPr id="239" name="Google Shape;239;p13"/>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2000">
        <p:push/>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244" name="Shape 244"/>
        <p:cNvGrpSpPr/>
        <p:nvPr/>
      </p:nvGrpSpPr>
      <p:grpSpPr>
        <a:xfrm>
          <a:off x="0" y="0"/>
          <a:ext cx="0" cy="0"/>
          <a:chOff x="0" y="0"/>
          <a:chExt cx="0" cy="0"/>
        </a:xfrm>
      </p:grpSpPr>
      <p:sp>
        <p:nvSpPr>
          <p:cNvPr id="245" name="Google Shape;245;p14"/>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The VIA Classification of Strengths</a:t>
            </a:r>
            <a:endParaRPr/>
          </a:p>
        </p:txBody>
      </p:sp>
      <p:sp>
        <p:nvSpPr>
          <p:cNvPr id="246" name="Google Shape;246;p14"/>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247" name="Google Shape;247;p14"/>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VALUES IN ACTION</a:t>
            </a:r>
            <a:endParaRPr/>
          </a:p>
        </p:txBody>
      </p:sp>
      <p:sp>
        <p:nvSpPr>
          <p:cNvPr id="248" name="Google Shape;248;p14"/>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
        <p:nvSpPr>
          <p:cNvPr id="249" name="Google Shape;249;p14"/>
          <p:cNvSpPr txBox="1"/>
          <p:nvPr/>
        </p:nvSpPr>
        <p:spPr>
          <a:xfrm>
            <a:off x="11988754" y="23814498"/>
            <a:ext cx="6737377" cy="2566164"/>
          </a:xfrm>
          <a:prstGeom prst="rect">
            <a:avLst/>
          </a:prstGeom>
          <a:noFill/>
          <a:ln cap="flat" cmpd="sng" w="12700">
            <a:solidFill>
              <a:srgbClr val="ECBA2B"/>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50" name="Google Shape;250;p14"/>
          <p:cNvSpPr txBox="1"/>
          <p:nvPr/>
        </p:nvSpPr>
        <p:spPr>
          <a:xfrm>
            <a:off x="18903857" y="23814498"/>
            <a:ext cx="6737377" cy="2566164"/>
          </a:xfrm>
          <a:prstGeom prst="rect">
            <a:avLst/>
          </a:prstGeom>
          <a:noFill/>
          <a:ln cap="flat" cmpd="sng" w="12700">
            <a:solidFill>
              <a:srgbClr val="ECBA2B"/>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51" name="Google Shape;251;p14"/>
          <p:cNvSpPr txBox="1"/>
          <p:nvPr/>
        </p:nvSpPr>
        <p:spPr>
          <a:xfrm>
            <a:off x="25816129" y="23814498"/>
            <a:ext cx="6737377" cy="2566164"/>
          </a:xfrm>
          <a:prstGeom prst="rect">
            <a:avLst/>
          </a:prstGeom>
          <a:noFill/>
          <a:ln cap="flat" cmpd="sng" w="12700">
            <a:solidFill>
              <a:srgbClr val="ECBA2B"/>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accent3"/>
              </a:buClr>
              <a:buSzPts val="3600"/>
              <a:buFont typeface="Arial"/>
              <a:buNone/>
            </a:pPr>
            <a:r>
              <a:rPr lang="en-US" sz="3600">
                <a:solidFill>
                  <a:schemeClr val="accent3"/>
                </a:solidFill>
                <a:latin typeface="Arial"/>
                <a:ea typeface="Arial"/>
                <a:cs typeface="Arial"/>
                <a:sym typeface="Arial"/>
              </a:rPr>
              <a:t>   </a:t>
            </a:r>
            <a:endParaRPr sz="8900">
              <a:solidFill>
                <a:schemeClr val="dk1"/>
              </a:solidFill>
              <a:latin typeface="Calibri"/>
              <a:ea typeface="Calibri"/>
              <a:cs typeface="Calibri"/>
              <a:sym typeface="Calibri"/>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52" name="Google Shape;252;p14"/>
          <p:cNvSpPr txBox="1"/>
          <p:nvPr/>
        </p:nvSpPr>
        <p:spPr>
          <a:xfrm>
            <a:off x="11968948" y="24060836"/>
            <a:ext cx="6737378" cy="2123658"/>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rgbClr val="475043"/>
              </a:buClr>
              <a:buSzPts val="4400"/>
              <a:buFont typeface="Arial"/>
              <a:buNone/>
            </a:pPr>
            <a:r>
              <a:rPr lang="en-US" sz="4400">
                <a:solidFill>
                  <a:srgbClr val="475043"/>
                </a:solidFill>
                <a:latin typeface="Arial"/>
                <a:ea typeface="Arial"/>
                <a:cs typeface="Arial"/>
                <a:sym typeface="Arial"/>
              </a:rPr>
              <a:t>APPRECIATION </a:t>
            </a:r>
            <a:br>
              <a:rPr lang="en-US" sz="4400">
                <a:solidFill>
                  <a:srgbClr val="475043"/>
                </a:solidFill>
                <a:latin typeface="Arial"/>
                <a:ea typeface="Arial"/>
                <a:cs typeface="Arial"/>
                <a:sym typeface="Arial"/>
              </a:rPr>
            </a:br>
            <a:r>
              <a:rPr lang="en-US" sz="4400">
                <a:solidFill>
                  <a:srgbClr val="475043"/>
                </a:solidFill>
                <a:latin typeface="Arial"/>
                <a:ea typeface="Arial"/>
                <a:cs typeface="Arial"/>
                <a:sym typeface="Arial"/>
              </a:rPr>
              <a:t>OF BEAUTY </a:t>
            </a:r>
            <a:br>
              <a:rPr lang="en-US" sz="4400">
                <a:solidFill>
                  <a:srgbClr val="475043"/>
                </a:solidFill>
                <a:latin typeface="Arial"/>
                <a:ea typeface="Arial"/>
                <a:cs typeface="Arial"/>
                <a:sym typeface="Arial"/>
              </a:rPr>
            </a:br>
            <a:r>
              <a:rPr lang="en-US" sz="4400">
                <a:solidFill>
                  <a:srgbClr val="475043"/>
                </a:solidFill>
                <a:latin typeface="Arial"/>
                <a:ea typeface="Arial"/>
                <a:cs typeface="Arial"/>
                <a:sym typeface="Arial"/>
              </a:rPr>
              <a:t>+ EXCELLENCE</a:t>
            </a:r>
            <a:endParaRPr/>
          </a:p>
        </p:txBody>
      </p:sp>
      <p:sp>
        <p:nvSpPr>
          <p:cNvPr id="253" name="Google Shape;253;p14"/>
          <p:cNvSpPr txBox="1"/>
          <p:nvPr/>
        </p:nvSpPr>
        <p:spPr>
          <a:xfrm>
            <a:off x="18881221" y="24759864"/>
            <a:ext cx="6737378" cy="76944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rgbClr val="475043"/>
              </a:buClr>
              <a:buSzPts val="4400"/>
              <a:buFont typeface="Arial"/>
              <a:buNone/>
            </a:pPr>
            <a:r>
              <a:rPr lang="en-US" sz="4400">
                <a:solidFill>
                  <a:srgbClr val="475043"/>
                </a:solidFill>
                <a:latin typeface="Arial"/>
                <a:ea typeface="Arial"/>
                <a:cs typeface="Arial"/>
                <a:sym typeface="Arial"/>
              </a:rPr>
              <a:t>GRATITUDE</a:t>
            </a:r>
            <a:endParaRPr/>
          </a:p>
        </p:txBody>
      </p:sp>
      <p:sp>
        <p:nvSpPr>
          <p:cNvPr id="254" name="Google Shape;254;p14"/>
          <p:cNvSpPr txBox="1"/>
          <p:nvPr/>
        </p:nvSpPr>
        <p:spPr>
          <a:xfrm>
            <a:off x="25816129" y="24759864"/>
            <a:ext cx="6737378" cy="76944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rgbClr val="475043"/>
              </a:buClr>
              <a:buSzPts val="4400"/>
              <a:buFont typeface="Arial"/>
              <a:buNone/>
            </a:pPr>
            <a:r>
              <a:rPr lang="en-US" sz="4400">
                <a:solidFill>
                  <a:srgbClr val="475043"/>
                </a:solidFill>
                <a:latin typeface="Arial"/>
                <a:ea typeface="Arial"/>
                <a:cs typeface="Arial"/>
                <a:sym typeface="Arial"/>
              </a:rPr>
              <a:t>HOPE</a:t>
            </a:r>
            <a:endParaRPr sz="6600">
              <a:solidFill>
                <a:srgbClr val="475043"/>
              </a:solidFill>
              <a:latin typeface="Arial"/>
              <a:ea typeface="Arial"/>
              <a:cs typeface="Arial"/>
              <a:sym typeface="Arial"/>
            </a:endParaRPr>
          </a:p>
        </p:txBody>
      </p:sp>
      <p:sp>
        <p:nvSpPr>
          <p:cNvPr id="255" name="Google Shape;255;p14"/>
          <p:cNvSpPr txBox="1"/>
          <p:nvPr/>
        </p:nvSpPr>
        <p:spPr>
          <a:xfrm>
            <a:off x="439379" y="28055751"/>
            <a:ext cx="23527889" cy="1374523"/>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2800">
                <a:solidFill>
                  <a:srgbClr val="475043"/>
                </a:solidFill>
                <a:latin typeface="Arial"/>
                <a:ea typeface="Arial"/>
                <a:cs typeface="Arial"/>
                <a:sym typeface="Arial"/>
              </a:rPr>
              <a:t>©Copyright 2004-2018, VIA Institute on Character. All Rights Reserved. Used with Permission. www.viacharacter.org</a:t>
            </a:r>
            <a:endParaRPr/>
          </a:p>
          <a:p>
            <a:pPr indent="0" lvl="0" marL="0" marR="0" rtl="0" algn="l">
              <a:spcBef>
                <a:spcPts val="0"/>
              </a:spcBef>
              <a:spcAft>
                <a:spcPts val="0"/>
              </a:spcAft>
              <a:buNone/>
            </a:pPr>
            <a:br>
              <a:rPr lang="en-US" sz="2800">
                <a:solidFill>
                  <a:srgbClr val="475043"/>
                </a:solidFill>
                <a:latin typeface="Arial"/>
                <a:ea typeface="Arial"/>
                <a:cs typeface="Arial"/>
                <a:sym typeface="Arial"/>
              </a:rPr>
            </a:br>
            <a:endParaRPr sz="2800">
              <a:solidFill>
                <a:srgbClr val="475043"/>
              </a:solidFill>
              <a:latin typeface="Arial"/>
              <a:ea typeface="Arial"/>
              <a:cs typeface="Arial"/>
              <a:sym typeface="Arial"/>
            </a:endParaRPr>
          </a:p>
        </p:txBody>
      </p:sp>
      <p:sp>
        <p:nvSpPr>
          <p:cNvPr id="256" name="Google Shape;256;p14"/>
          <p:cNvSpPr txBox="1"/>
          <p:nvPr/>
        </p:nvSpPr>
        <p:spPr>
          <a:xfrm>
            <a:off x="32766599" y="23814498"/>
            <a:ext cx="6737377" cy="2566164"/>
          </a:xfrm>
          <a:prstGeom prst="rect">
            <a:avLst/>
          </a:prstGeom>
          <a:noFill/>
          <a:ln cap="flat" cmpd="sng" w="12700">
            <a:solidFill>
              <a:srgbClr val="ECBA2B"/>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accent3"/>
              </a:buClr>
              <a:buSzPts val="3600"/>
              <a:buFont typeface="Arial"/>
              <a:buNone/>
            </a:pPr>
            <a:r>
              <a:rPr lang="en-US" sz="3600">
                <a:solidFill>
                  <a:schemeClr val="accent3"/>
                </a:solidFill>
                <a:latin typeface="Arial"/>
                <a:ea typeface="Arial"/>
                <a:cs typeface="Arial"/>
                <a:sym typeface="Arial"/>
              </a:rPr>
              <a:t>   </a:t>
            </a:r>
            <a:endParaRPr sz="8900">
              <a:solidFill>
                <a:schemeClr val="dk1"/>
              </a:solidFill>
              <a:latin typeface="Calibri"/>
              <a:ea typeface="Calibri"/>
              <a:cs typeface="Calibri"/>
              <a:sym typeface="Calibri"/>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57" name="Google Shape;257;p14"/>
          <p:cNvSpPr txBox="1"/>
          <p:nvPr/>
        </p:nvSpPr>
        <p:spPr>
          <a:xfrm>
            <a:off x="32766599" y="24759864"/>
            <a:ext cx="6737378" cy="76944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rgbClr val="475043"/>
              </a:buClr>
              <a:buSzPts val="4400"/>
              <a:buFont typeface="Arial"/>
              <a:buNone/>
            </a:pPr>
            <a:r>
              <a:rPr lang="en-US" sz="4400">
                <a:solidFill>
                  <a:srgbClr val="475043"/>
                </a:solidFill>
                <a:latin typeface="Arial"/>
                <a:ea typeface="Arial"/>
                <a:cs typeface="Arial"/>
                <a:sym typeface="Arial"/>
              </a:rPr>
              <a:t>HUMOR</a:t>
            </a:r>
            <a:endParaRPr sz="6600">
              <a:solidFill>
                <a:srgbClr val="475043"/>
              </a:solidFill>
              <a:latin typeface="Arial"/>
              <a:ea typeface="Arial"/>
              <a:cs typeface="Arial"/>
              <a:sym typeface="Arial"/>
            </a:endParaRPr>
          </a:p>
        </p:txBody>
      </p:sp>
      <p:sp>
        <p:nvSpPr>
          <p:cNvPr id="258" name="Google Shape;258;p14"/>
          <p:cNvSpPr txBox="1"/>
          <p:nvPr/>
        </p:nvSpPr>
        <p:spPr>
          <a:xfrm>
            <a:off x="39717068" y="23814498"/>
            <a:ext cx="6737377" cy="2566164"/>
          </a:xfrm>
          <a:prstGeom prst="rect">
            <a:avLst/>
          </a:prstGeom>
          <a:noFill/>
          <a:ln cap="flat" cmpd="sng" w="12700">
            <a:solidFill>
              <a:srgbClr val="ECBA2B"/>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accent3"/>
              </a:buClr>
              <a:buSzPts val="3600"/>
              <a:buFont typeface="Arial"/>
              <a:buNone/>
            </a:pPr>
            <a:r>
              <a:rPr lang="en-US" sz="3600">
                <a:solidFill>
                  <a:schemeClr val="accent3"/>
                </a:solidFill>
                <a:latin typeface="Arial"/>
                <a:ea typeface="Arial"/>
                <a:cs typeface="Arial"/>
                <a:sym typeface="Arial"/>
              </a:rPr>
              <a:t>   </a:t>
            </a:r>
            <a:endParaRPr sz="8900">
              <a:solidFill>
                <a:schemeClr val="dk1"/>
              </a:solidFill>
              <a:latin typeface="Calibri"/>
              <a:ea typeface="Calibri"/>
              <a:cs typeface="Calibri"/>
              <a:sym typeface="Calibri"/>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59" name="Google Shape;259;p14"/>
          <p:cNvSpPr txBox="1"/>
          <p:nvPr/>
        </p:nvSpPr>
        <p:spPr>
          <a:xfrm>
            <a:off x="39717068" y="24759864"/>
            <a:ext cx="6737378" cy="76944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rgbClr val="475043"/>
              </a:buClr>
              <a:buSzPts val="4400"/>
              <a:buFont typeface="Arial"/>
              <a:buNone/>
            </a:pPr>
            <a:r>
              <a:rPr lang="en-US" sz="4400">
                <a:solidFill>
                  <a:srgbClr val="475043"/>
                </a:solidFill>
                <a:latin typeface="Arial"/>
                <a:ea typeface="Arial"/>
                <a:cs typeface="Arial"/>
                <a:sym typeface="Arial"/>
              </a:rPr>
              <a:t>SPIRITUALITY</a:t>
            </a:r>
            <a:endParaRPr sz="6600">
              <a:solidFill>
                <a:srgbClr val="475043"/>
              </a:solidFill>
              <a:latin typeface="Arial"/>
              <a:ea typeface="Arial"/>
              <a:cs typeface="Arial"/>
              <a:sym typeface="Arial"/>
            </a:endParaRPr>
          </a:p>
        </p:txBody>
      </p:sp>
      <p:sp>
        <p:nvSpPr>
          <p:cNvPr id="260" name="Google Shape;260;p14"/>
          <p:cNvSpPr txBox="1"/>
          <p:nvPr/>
        </p:nvSpPr>
        <p:spPr>
          <a:xfrm>
            <a:off x="5018478" y="23814498"/>
            <a:ext cx="6737377" cy="2566164"/>
          </a:xfrm>
          <a:prstGeom prst="rect">
            <a:avLst/>
          </a:prstGeom>
          <a:solidFill>
            <a:srgbClr val="ECBA2B"/>
          </a:solidFill>
          <a:ln cap="flat" cmpd="sng" w="12700">
            <a:solidFill>
              <a:srgbClr val="ECBA2B"/>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61" name="Google Shape;261;p14"/>
          <p:cNvSpPr txBox="1"/>
          <p:nvPr/>
        </p:nvSpPr>
        <p:spPr>
          <a:xfrm>
            <a:off x="5838092" y="24731840"/>
            <a:ext cx="5205046" cy="702378"/>
          </a:xfrm>
          <a:prstGeom prst="rect">
            <a:avLst/>
          </a:prstGeom>
          <a:noFill/>
          <a:ln>
            <a:noFill/>
          </a:ln>
        </p:spPr>
        <p:txBody>
          <a:bodyPr anchorCtr="0" anchor="t" bIns="0" lIns="0" spcFirstLastPara="1" rIns="0" wrap="square" tIns="25025">
            <a:spAutoFit/>
          </a:bodyPr>
          <a:lstStyle/>
          <a:p>
            <a:pPr indent="0" lvl="0" marL="25046" marR="0" rtl="0" algn="ctr">
              <a:spcBef>
                <a:spcPts val="0"/>
              </a:spcBef>
              <a:spcAft>
                <a:spcPts val="0"/>
              </a:spcAft>
              <a:buClr>
                <a:srgbClr val="FFFFFF"/>
              </a:buClr>
              <a:buSzPts val="4400"/>
              <a:buFont typeface="Arial"/>
              <a:buNone/>
            </a:pPr>
            <a:r>
              <a:rPr lang="en-US" sz="4400">
                <a:solidFill>
                  <a:srgbClr val="FFFFFF"/>
                </a:solidFill>
                <a:latin typeface="Arial"/>
                <a:ea typeface="Arial"/>
                <a:cs typeface="Arial"/>
                <a:sym typeface="Arial"/>
              </a:rPr>
              <a:t>TRANSCENDENCE</a:t>
            </a:r>
            <a:endParaRPr sz="4000">
              <a:solidFill>
                <a:srgbClr val="FFFFFF"/>
              </a:solidFill>
              <a:latin typeface="Arial"/>
              <a:ea typeface="Arial"/>
              <a:cs typeface="Arial"/>
              <a:sym typeface="Arial"/>
            </a:endParaRPr>
          </a:p>
        </p:txBody>
      </p:sp>
      <p:sp>
        <p:nvSpPr>
          <p:cNvPr id="262" name="Google Shape;262;p14"/>
          <p:cNvSpPr txBox="1"/>
          <p:nvPr/>
        </p:nvSpPr>
        <p:spPr>
          <a:xfrm>
            <a:off x="11988755" y="21033665"/>
            <a:ext cx="6737377" cy="2566164"/>
          </a:xfrm>
          <a:prstGeom prst="rect">
            <a:avLst/>
          </a:prstGeom>
          <a:solidFill>
            <a:srgbClr val="DEE8D8"/>
          </a:solidFill>
          <a:ln>
            <a:noFill/>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63" name="Google Shape;263;p14"/>
          <p:cNvSpPr txBox="1"/>
          <p:nvPr/>
        </p:nvSpPr>
        <p:spPr>
          <a:xfrm>
            <a:off x="18903858" y="21033665"/>
            <a:ext cx="6737377" cy="2566164"/>
          </a:xfrm>
          <a:prstGeom prst="rect">
            <a:avLst/>
          </a:prstGeom>
          <a:noFill/>
          <a:ln cap="flat" cmpd="sng" w="12700">
            <a:solidFill>
              <a:srgbClr val="A5B99B"/>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64" name="Google Shape;264;p14"/>
          <p:cNvSpPr txBox="1"/>
          <p:nvPr/>
        </p:nvSpPr>
        <p:spPr>
          <a:xfrm>
            <a:off x="25816130" y="21033665"/>
            <a:ext cx="6737377" cy="2566164"/>
          </a:xfrm>
          <a:prstGeom prst="rect">
            <a:avLst/>
          </a:prstGeom>
          <a:noFill/>
          <a:ln cap="flat" cmpd="sng" w="12700">
            <a:solidFill>
              <a:srgbClr val="A5B99B"/>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accent3"/>
              </a:buClr>
              <a:buSzPts val="3600"/>
              <a:buFont typeface="Arial"/>
              <a:buNone/>
            </a:pPr>
            <a:r>
              <a:rPr lang="en-US" sz="3600">
                <a:solidFill>
                  <a:schemeClr val="accent3"/>
                </a:solidFill>
                <a:latin typeface="Arial"/>
                <a:ea typeface="Arial"/>
                <a:cs typeface="Arial"/>
                <a:sym typeface="Arial"/>
              </a:rPr>
              <a:t>   </a:t>
            </a:r>
            <a:endParaRPr sz="8900">
              <a:solidFill>
                <a:schemeClr val="dk1"/>
              </a:solidFill>
              <a:latin typeface="Calibri"/>
              <a:ea typeface="Calibri"/>
              <a:cs typeface="Calibri"/>
              <a:sym typeface="Calibri"/>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65" name="Google Shape;265;p14"/>
          <p:cNvSpPr txBox="1"/>
          <p:nvPr/>
        </p:nvSpPr>
        <p:spPr>
          <a:xfrm>
            <a:off x="32766600" y="21033665"/>
            <a:ext cx="6737377" cy="2566164"/>
          </a:xfrm>
          <a:prstGeom prst="rect">
            <a:avLst/>
          </a:prstGeom>
          <a:noFill/>
          <a:ln cap="flat" cmpd="sng" w="12700">
            <a:solidFill>
              <a:srgbClr val="A5B99B"/>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accent3"/>
              </a:buClr>
              <a:buSzPts val="3600"/>
              <a:buFont typeface="Arial"/>
              <a:buNone/>
            </a:pPr>
            <a:r>
              <a:rPr lang="en-US" sz="3600">
                <a:solidFill>
                  <a:schemeClr val="accent3"/>
                </a:solidFill>
                <a:latin typeface="Arial"/>
                <a:ea typeface="Arial"/>
                <a:cs typeface="Arial"/>
                <a:sym typeface="Arial"/>
              </a:rPr>
              <a:t>   </a:t>
            </a:r>
            <a:endParaRPr sz="8900">
              <a:solidFill>
                <a:schemeClr val="dk1"/>
              </a:solidFill>
              <a:latin typeface="Calibri"/>
              <a:ea typeface="Calibri"/>
              <a:cs typeface="Calibri"/>
              <a:sym typeface="Calibri"/>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66" name="Google Shape;266;p14"/>
          <p:cNvSpPr txBox="1"/>
          <p:nvPr/>
        </p:nvSpPr>
        <p:spPr>
          <a:xfrm>
            <a:off x="39717069" y="21033665"/>
            <a:ext cx="6737377" cy="2566164"/>
          </a:xfrm>
          <a:prstGeom prst="rect">
            <a:avLst/>
          </a:prstGeom>
          <a:noFill/>
          <a:ln cap="flat" cmpd="sng" w="12700">
            <a:solidFill>
              <a:srgbClr val="A5B99B"/>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accent3"/>
              </a:buClr>
              <a:buSzPts val="3600"/>
              <a:buFont typeface="Arial"/>
              <a:buNone/>
            </a:pPr>
            <a:r>
              <a:rPr lang="en-US" sz="3600">
                <a:solidFill>
                  <a:schemeClr val="accent3"/>
                </a:solidFill>
                <a:latin typeface="Arial"/>
                <a:ea typeface="Arial"/>
                <a:cs typeface="Arial"/>
                <a:sym typeface="Arial"/>
              </a:rPr>
              <a:t>   </a:t>
            </a:r>
            <a:endParaRPr sz="8900">
              <a:solidFill>
                <a:schemeClr val="dk1"/>
              </a:solidFill>
              <a:latin typeface="Calibri"/>
              <a:ea typeface="Calibri"/>
              <a:cs typeface="Calibri"/>
              <a:sym typeface="Calibri"/>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67" name="Google Shape;267;p14"/>
          <p:cNvSpPr txBox="1"/>
          <p:nvPr/>
        </p:nvSpPr>
        <p:spPr>
          <a:xfrm>
            <a:off x="5018479" y="21033665"/>
            <a:ext cx="6737377" cy="2566164"/>
          </a:xfrm>
          <a:prstGeom prst="rect">
            <a:avLst/>
          </a:prstGeom>
          <a:solidFill>
            <a:srgbClr val="A5B99B"/>
          </a:solidFill>
          <a:ln cap="flat" cmpd="sng" w="12700">
            <a:solidFill>
              <a:srgbClr val="A5B99B"/>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68" name="Google Shape;268;p14"/>
          <p:cNvSpPr txBox="1"/>
          <p:nvPr/>
        </p:nvSpPr>
        <p:spPr>
          <a:xfrm>
            <a:off x="11988755" y="18252833"/>
            <a:ext cx="6737377" cy="2566164"/>
          </a:xfrm>
          <a:prstGeom prst="rect">
            <a:avLst/>
          </a:prstGeom>
          <a:noFill/>
          <a:ln cap="flat" cmpd="sng" w="12700">
            <a:solidFill>
              <a:srgbClr val="475043"/>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69" name="Google Shape;269;p14"/>
          <p:cNvSpPr txBox="1"/>
          <p:nvPr/>
        </p:nvSpPr>
        <p:spPr>
          <a:xfrm>
            <a:off x="18903858" y="18252833"/>
            <a:ext cx="6737377" cy="2566164"/>
          </a:xfrm>
          <a:prstGeom prst="rect">
            <a:avLst/>
          </a:prstGeom>
          <a:solidFill>
            <a:srgbClr val="DEE8D8"/>
          </a:solidFill>
          <a:ln>
            <a:noFill/>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70" name="Google Shape;270;p14"/>
          <p:cNvSpPr txBox="1"/>
          <p:nvPr/>
        </p:nvSpPr>
        <p:spPr>
          <a:xfrm>
            <a:off x="25816130" y="18252833"/>
            <a:ext cx="6737377" cy="2566164"/>
          </a:xfrm>
          <a:prstGeom prst="rect">
            <a:avLst/>
          </a:prstGeom>
          <a:solidFill>
            <a:srgbClr val="DEE8D8"/>
          </a:solidFill>
          <a:ln>
            <a:noFill/>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accent3"/>
              </a:buClr>
              <a:buSzPts val="3600"/>
              <a:buFont typeface="Arial"/>
              <a:buNone/>
            </a:pPr>
            <a:r>
              <a:rPr lang="en-US" sz="3600">
                <a:solidFill>
                  <a:schemeClr val="accent3"/>
                </a:solidFill>
                <a:latin typeface="Arial"/>
                <a:ea typeface="Arial"/>
                <a:cs typeface="Arial"/>
                <a:sym typeface="Arial"/>
              </a:rPr>
              <a:t>   </a:t>
            </a:r>
            <a:endParaRPr sz="8900">
              <a:solidFill>
                <a:schemeClr val="dk1"/>
              </a:solidFill>
              <a:latin typeface="Calibri"/>
              <a:ea typeface="Calibri"/>
              <a:cs typeface="Calibri"/>
              <a:sym typeface="Calibri"/>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71" name="Google Shape;271;p14"/>
          <p:cNvSpPr txBox="1"/>
          <p:nvPr/>
        </p:nvSpPr>
        <p:spPr>
          <a:xfrm>
            <a:off x="32766600" y="18252833"/>
            <a:ext cx="6737377" cy="2566164"/>
          </a:xfrm>
          <a:prstGeom prst="rect">
            <a:avLst/>
          </a:prstGeom>
          <a:noFill/>
          <a:ln cap="flat" cmpd="sng" w="12700">
            <a:solidFill>
              <a:srgbClr val="475043"/>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accent3"/>
              </a:buClr>
              <a:buSzPts val="3600"/>
              <a:buFont typeface="Arial"/>
              <a:buNone/>
            </a:pPr>
            <a:r>
              <a:rPr lang="en-US" sz="3600">
                <a:solidFill>
                  <a:schemeClr val="accent3"/>
                </a:solidFill>
                <a:latin typeface="Arial"/>
                <a:ea typeface="Arial"/>
                <a:cs typeface="Arial"/>
                <a:sym typeface="Arial"/>
              </a:rPr>
              <a:t>   </a:t>
            </a:r>
            <a:endParaRPr sz="8900">
              <a:solidFill>
                <a:schemeClr val="dk1"/>
              </a:solidFill>
              <a:latin typeface="Calibri"/>
              <a:ea typeface="Calibri"/>
              <a:cs typeface="Calibri"/>
              <a:sym typeface="Calibri"/>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72" name="Google Shape;272;p14"/>
          <p:cNvSpPr txBox="1"/>
          <p:nvPr/>
        </p:nvSpPr>
        <p:spPr>
          <a:xfrm>
            <a:off x="39717069" y="18252833"/>
            <a:ext cx="6737377" cy="2566164"/>
          </a:xfrm>
          <a:prstGeom prst="rect">
            <a:avLst/>
          </a:prstGeom>
          <a:noFill/>
          <a:ln cap="flat" cmpd="sng" w="12700">
            <a:solidFill>
              <a:srgbClr val="475043"/>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accent3"/>
              </a:buClr>
              <a:buSzPts val="3600"/>
              <a:buFont typeface="Arial"/>
              <a:buNone/>
            </a:pPr>
            <a:r>
              <a:rPr lang="en-US" sz="3600">
                <a:solidFill>
                  <a:schemeClr val="accent3"/>
                </a:solidFill>
                <a:latin typeface="Arial"/>
                <a:ea typeface="Arial"/>
                <a:cs typeface="Arial"/>
                <a:sym typeface="Arial"/>
              </a:rPr>
              <a:t>   </a:t>
            </a:r>
            <a:endParaRPr sz="8900">
              <a:solidFill>
                <a:schemeClr val="dk1"/>
              </a:solidFill>
              <a:latin typeface="Calibri"/>
              <a:ea typeface="Calibri"/>
              <a:cs typeface="Calibri"/>
              <a:sym typeface="Calibri"/>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73" name="Google Shape;273;p14"/>
          <p:cNvSpPr txBox="1"/>
          <p:nvPr/>
        </p:nvSpPr>
        <p:spPr>
          <a:xfrm>
            <a:off x="5018479" y="18252833"/>
            <a:ext cx="6737377" cy="2566164"/>
          </a:xfrm>
          <a:prstGeom prst="rect">
            <a:avLst/>
          </a:prstGeom>
          <a:solidFill>
            <a:srgbClr val="475043"/>
          </a:solidFill>
          <a:ln cap="flat" cmpd="sng" w="12700">
            <a:solidFill>
              <a:srgbClr val="475043"/>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74" name="Google Shape;274;p14"/>
          <p:cNvSpPr txBox="1"/>
          <p:nvPr/>
        </p:nvSpPr>
        <p:spPr>
          <a:xfrm>
            <a:off x="11988753" y="15475508"/>
            <a:ext cx="6737377" cy="2566164"/>
          </a:xfrm>
          <a:prstGeom prst="rect">
            <a:avLst/>
          </a:prstGeom>
          <a:noFill/>
          <a:ln cap="flat" cmpd="sng" w="12700">
            <a:solidFill>
              <a:srgbClr val="ECBA2B"/>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75" name="Google Shape;275;p14"/>
          <p:cNvSpPr txBox="1"/>
          <p:nvPr/>
        </p:nvSpPr>
        <p:spPr>
          <a:xfrm>
            <a:off x="18903856" y="15475508"/>
            <a:ext cx="6737377" cy="2566164"/>
          </a:xfrm>
          <a:prstGeom prst="rect">
            <a:avLst/>
          </a:prstGeom>
          <a:noFill/>
          <a:ln cap="flat" cmpd="sng" w="12700">
            <a:solidFill>
              <a:srgbClr val="ECBA2B"/>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76" name="Google Shape;276;p14"/>
          <p:cNvSpPr txBox="1"/>
          <p:nvPr/>
        </p:nvSpPr>
        <p:spPr>
          <a:xfrm>
            <a:off x="25816128" y="15475508"/>
            <a:ext cx="6737377" cy="2566164"/>
          </a:xfrm>
          <a:prstGeom prst="rect">
            <a:avLst/>
          </a:prstGeom>
          <a:solidFill>
            <a:srgbClr val="DEE8D8"/>
          </a:solidFill>
          <a:ln>
            <a:noFill/>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accent3"/>
              </a:buClr>
              <a:buSzPts val="3600"/>
              <a:buFont typeface="Arial"/>
              <a:buNone/>
            </a:pPr>
            <a:r>
              <a:rPr lang="en-US" sz="3600">
                <a:solidFill>
                  <a:schemeClr val="accent3"/>
                </a:solidFill>
                <a:latin typeface="Arial"/>
                <a:ea typeface="Arial"/>
                <a:cs typeface="Arial"/>
                <a:sym typeface="Arial"/>
              </a:rPr>
              <a:t>   </a:t>
            </a:r>
            <a:endParaRPr sz="8900">
              <a:solidFill>
                <a:schemeClr val="dk1"/>
              </a:solidFill>
              <a:latin typeface="Calibri"/>
              <a:ea typeface="Calibri"/>
              <a:cs typeface="Calibri"/>
              <a:sym typeface="Calibri"/>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77" name="Google Shape;277;p14"/>
          <p:cNvSpPr txBox="1"/>
          <p:nvPr/>
        </p:nvSpPr>
        <p:spPr>
          <a:xfrm>
            <a:off x="32766598" y="15475508"/>
            <a:ext cx="6737377" cy="2566164"/>
          </a:xfrm>
          <a:prstGeom prst="rect">
            <a:avLst/>
          </a:prstGeom>
          <a:solidFill>
            <a:srgbClr val="DEE8D8"/>
          </a:solidFill>
          <a:ln>
            <a:noFill/>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accent3"/>
              </a:buClr>
              <a:buSzPts val="3600"/>
              <a:buFont typeface="Arial"/>
              <a:buNone/>
            </a:pPr>
            <a:r>
              <a:rPr lang="en-US" sz="3600">
                <a:solidFill>
                  <a:schemeClr val="accent3"/>
                </a:solidFill>
                <a:latin typeface="Arial"/>
                <a:ea typeface="Arial"/>
                <a:cs typeface="Arial"/>
                <a:sym typeface="Arial"/>
              </a:rPr>
              <a:t>   </a:t>
            </a:r>
            <a:endParaRPr sz="8900">
              <a:solidFill>
                <a:schemeClr val="dk1"/>
              </a:solidFill>
              <a:latin typeface="Calibri"/>
              <a:ea typeface="Calibri"/>
              <a:cs typeface="Calibri"/>
              <a:sym typeface="Calibri"/>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78" name="Google Shape;278;p14"/>
          <p:cNvSpPr txBox="1"/>
          <p:nvPr/>
        </p:nvSpPr>
        <p:spPr>
          <a:xfrm>
            <a:off x="39717067" y="15475508"/>
            <a:ext cx="6737377" cy="2566164"/>
          </a:xfrm>
          <a:prstGeom prst="rect">
            <a:avLst/>
          </a:prstGeom>
          <a:noFill/>
          <a:ln cap="flat" cmpd="sng" w="12700">
            <a:solidFill>
              <a:srgbClr val="ECBA2B"/>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accent3"/>
              </a:buClr>
              <a:buSzPts val="3600"/>
              <a:buFont typeface="Arial"/>
              <a:buNone/>
            </a:pPr>
            <a:r>
              <a:rPr lang="en-US" sz="3600">
                <a:solidFill>
                  <a:schemeClr val="accent3"/>
                </a:solidFill>
                <a:latin typeface="Arial"/>
                <a:ea typeface="Arial"/>
                <a:cs typeface="Arial"/>
                <a:sym typeface="Arial"/>
              </a:rPr>
              <a:t>   </a:t>
            </a:r>
            <a:endParaRPr sz="8900">
              <a:solidFill>
                <a:schemeClr val="dk1"/>
              </a:solidFill>
              <a:latin typeface="Calibri"/>
              <a:ea typeface="Calibri"/>
              <a:cs typeface="Calibri"/>
              <a:sym typeface="Calibri"/>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79" name="Google Shape;279;p14"/>
          <p:cNvSpPr txBox="1"/>
          <p:nvPr/>
        </p:nvSpPr>
        <p:spPr>
          <a:xfrm>
            <a:off x="5018477" y="15475508"/>
            <a:ext cx="6737377" cy="2566164"/>
          </a:xfrm>
          <a:prstGeom prst="rect">
            <a:avLst/>
          </a:prstGeom>
          <a:solidFill>
            <a:srgbClr val="ECBA2B"/>
          </a:solidFill>
          <a:ln cap="flat" cmpd="sng" w="12700">
            <a:solidFill>
              <a:srgbClr val="ECBA2B"/>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80" name="Google Shape;280;p14"/>
          <p:cNvSpPr txBox="1"/>
          <p:nvPr/>
        </p:nvSpPr>
        <p:spPr>
          <a:xfrm>
            <a:off x="11988754" y="12694675"/>
            <a:ext cx="6737377" cy="2566164"/>
          </a:xfrm>
          <a:prstGeom prst="rect">
            <a:avLst/>
          </a:prstGeom>
          <a:noFill/>
          <a:ln cap="flat" cmpd="sng" w="12700">
            <a:solidFill>
              <a:srgbClr val="A5B99B"/>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81" name="Google Shape;281;p14"/>
          <p:cNvSpPr txBox="1"/>
          <p:nvPr/>
        </p:nvSpPr>
        <p:spPr>
          <a:xfrm>
            <a:off x="18903857" y="12694675"/>
            <a:ext cx="6737377" cy="2566164"/>
          </a:xfrm>
          <a:prstGeom prst="rect">
            <a:avLst/>
          </a:prstGeom>
          <a:noFill/>
          <a:ln cap="flat" cmpd="sng" w="12700">
            <a:solidFill>
              <a:srgbClr val="A5B99B"/>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82" name="Google Shape;282;p14"/>
          <p:cNvSpPr txBox="1"/>
          <p:nvPr/>
        </p:nvSpPr>
        <p:spPr>
          <a:xfrm>
            <a:off x="25816129" y="12694675"/>
            <a:ext cx="6737377" cy="2566164"/>
          </a:xfrm>
          <a:prstGeom prst="rect">
            <a:avLst/>
          </a:prstGeom>
          <a:noFill/>
          <a:ln cap="flat" cmpd="sng" w="12700">
            <a:solidFill>
              <a:srgbClr val="A5B99B"/>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accent3"/>
              </a:buClr>
              <a:buSzPts val="3600"/>
              <a:buFont typeface="Arial"/>
              <a:buNone/>
            </a:pPr>
            <a:r>
              <a:rPr lang="en-US" sz="3600">
                <a:solidFill>
                  <a:schemeClr val="accent3"/>
                </a:solidFill>
                <a:latin typeface="Arial"/>
                <a:ea typeface="Arial"/>
                <a:cs typeface="Arial"/>
                <a:sym typeface="Arial"/>
              </a:rPr>
              <a:t>   </a:t>
            </a:r>
            <a:endParaRPr sz="8900">
              <a:solidFill>
                <a:schemeClr val="dk1"/>
              </a:solidFill>
              <a:latin typeface="Calibri"/>
              <a:ea typeface="Calibri"/>
              <a:cs typeface="Calibri"/>
              <a:sym typeface="Calibri"/>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83" name="Google Shape;283;p14"/>
          <p:cNvSpPr txBox="1"/>
          <p:nvPr/>
        </p:nvSpPr>
        <p:spPr>
          <a:xfrm>
            <a:off x="32766599" y="12694675"/>
            <a:ext cx="6737377" cy="2566164"/>
          </a:xfrm>
          <a:prstGeom prst="rect">
            <a:avLst/>
          </a:prstGeom>
          <a:noFill/>
          <a:ln cap="flat" cmpd="sng" w="12700">
            <a:solidFill>
              <a:srgbClr val="A5B99B"/>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accent3"/>
              </a:buClr>
              <a:buSzPts val="3600"/>
              <a:buFont typeface="Arial"/>
              <a:buNone/>
            </a:pPr>
            <a:r>
              <a:rPr lang="en-US" sz="3600">
                <a:solidFill>
                  <a:schemeClr val="accent3"/>
                </a:solidFill>
                <a:latin typeface="Arial"/>
                <a:ea typeface="Arial"/>
                <a:cs typeface="Arial"/>
                <a:sym typeface="Arial"/>
              </a:rPr>
              <a:t>   </a:t>
            </a:r>
            <a:endParaRPr sz="8900">
              <a:solidFill>
                <a:schemeClr val="dk1"/>
              </a:solidFill>
              <a:latin typeface="Calibri"/>
              <a:ea typeface="Calibri"/>
              <a:cs typeface="Calibri"/>
              <a:sym typeface="Calibri"/>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84" name="Google Shape;284;p14"/>
          <p:cNvSpPr txBox="1"/>
          <p:nvPr/>
        </p:nvSpPr>
        <p:spPr>
          <a:xfrm>
            <a:off x="39717068" y="12694675"/>
            <a:ext cx="6737377" cy="2566164"/>
          </a:xfrm>
          <a:prstGeom prst="rect">
            <a:avLst/>
          </a:prstGeom>
          <a:solidFill>
            <a:srgbClr val="DEE8D8"/>
          </a:solidFill>
          <a:ln>
            <a:noFill/>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accent3"/>
              </a:buClr>
              <a:buSzPts val="3600"/>
              <a:buFont typeface="Arial"/>
              <a:buNone/>
            </a:pPr>
            <a:r>
              <a:rPr lang="en-US" sz="3600">
                <a:solidFill>
                  <a:schemeClr val="accent3"/>
                </a:solidFill>
                <a:latin typeface="Arial"/>
                <a:ea typeface="Arial"/>
                <a:cs typeface="Arial"/>
                <a:sym typeface="Arial"/>
              </a:rPr>
              <a:t>   </a:t>
            </a:r>
            <a:endParaRPr sz="8900">
              <a:solidFill>
                <a:schemeClr val="dk1"/>
              </a:solidFill>
              <a:latin typeface="Calibri"/>
              <a:ea typeface="Calibri"/>
              <a:cs typeface="Calibri"/>
              <a:sym typeface="Calibri"/>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85" name="Google Shape;285;p14"/>
          <p:cNvSpPr txBox="1"/>
          <p:nvPr/>
        </p:nvSpPr>
        <p:spPr>
          <a:xfrm>
            <a:off x="5018478" y="12694675"/>
            <a:ext cx="6737377" cy="2566164"/>
          </a:xfrm>
          <a:prstGeom prst="rect">
            <a:avLst/>
          </a:prstGeom>
          <a:solidFill>
            <a:srgbClr val="A5B99B"/>
          </a:solidFill>
          <a:ln cap="flat" cmpd="sng" w="12700">
            <a:solidFill>
              <a:srgbClr val="A5B99B"/>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86" name="Google Shape;286;p14"/>
          <p:cNvSpPr txBox="1"/>
          <p:nvPr/>
        </p:nvSpPr>
        <p:spPr>
          <a:xfrm>
            <a:off x="11988754" y="9913843"/>
            <a:ext cx="6737377" cy="2566164"/>
          </a:xfrm>
          <a:prstGeom prst="rect">
            <a:avLst/>
          </a:prstGeom>
          <a:noFill/>
          <a:ln cap="flat" cmpd="sng" w="12700">
            <a:solidFill>
              <a:srgbClr val="475043"/>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87" name="Google Shape;287;p14"/>
          <p:cNvSpPr txBox="1"/>
          <p:nvPr/>
        </p:nvSpPr>
        <p:spPr>
          <a:xfrm>
            <a:off x="18903857" y="9913843"/>
            <a:ext cx="6737377" cy="2566164"/>
          </a:xfrm>
          <a:prstGeom prst="rect">
            <a:avLst/>
          </a:prstGeom>
          <a:noFill/>
          <a:ln cap="flat" cmpd="sng" w="12700">
            <a:solidFill>
              <a:srgbClr val="475043"/>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88" name="Google Shape;288;p14"/>
          <p:cNvSpPr txBox="1"/>
          <p:nvPr/>
        </p:nvSpPr>
        <p:spPr>
          <a:xfrm>
            <a:off x="25816129" y="9913843"/>
            <a:ext cx="6737377" cy="2566164"/>
          </a:xfrm>
          <a:prstGeom prst="rect">
            <a:avLst/>
          </a:prstGeom>
          <a:noFill/>
          <a:ln cap="flat" cmpd="sng" w="12700">
            <a:solidFill>
              <a:srgbClr val="475043"/>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accent3"/>
              </a:buClr>
              <a:buSzPts val="3600"/>
              <a:buFont typeface="Arial"/>
              <a:buNone/>
            </a:pPr>
            <a:r>
              <a:rPr lang="en-US" sz="3600">
                <a:solidFill>
                  <a:schemeClr val="accent3"/>
                </a:solidFill>
                <a:latin typeface="Arial"/>
                <a:ea typeface="Arial"/>
                <a:cs typeface="Arial"/>
                <a:sym typeface="Arial"/>
              </a:rPr>
              <a:t>   </a:t>
            </a:r>
            <a:endParaRPr sz="8900">
              <a:solidFill>
                <a:schemeClr val="dk1"/>
              </a:solidFill>
              <a:latin typeface="Calibri"/>
              <a:ea typeface="Calibri"/>
              <a:cs typeface="Calibri"/>
              <a:sym typeface="Calibri"/>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89" name="Google Shape;289;p14"/>
          <p:cNvSpPr txBox="1"/>
          <p:nvPr/>
        </p:nvSpPr>
        <p:spPr>
          <a:xfrm>
            <a:off x="32766599" y="9913843"/>
            <a:ext cx="6737377" cy="2566164"/>
          </a:xfrm>
          <a:prstGeom prst="rect">
            <a:avLst/>
          </a:prstGeom>
          <a:noFill/>
          <a:ln cap="flat" cmpd="sng" w="12700">
            <a:solidFill>
              <a:srgbClr val="475043"/>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accent3"/>
              </a:buClr>
              <a:buSzPts val="3600"/>
              <a:buFont typeface="Arial"/>
              <a:buNone/>
            </a:pPr>
            <a:r>
              <a:rPr lang="en-US" sz="3600">
                <a:solidFill>
                  <a:schemeClr val="accent3"/>
                </a:solidFill>
                <a:latin typeface="Arial"/>
                <a:ea typeface="Arial"/>
                <a:cs typeface="Arial"/>
                <a:sym typeface="Arial"/>
              </a:rPr>
              <a:t>   </a:t>
            </a:r>
            <a:endParaRPr sz="8900">
              <a:solidFill>
                <a:schemeClr val="dk1"/>
              </a:solidFill>
              <a:latin typeface="Calibri"/>
              <a:ea typeface="Calibri"/>
              <a:cs typeface="Calibri"/>
              <a:sym typeface="Calibri"/>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90" name="Google Shape;290;p14"/>
          <p:cNvSpPr txBox="1"/>
          <p:nvPr/>
        </p:nvSpPr>
        <p:spPr>
          <a:xfrm>
            <a:off x="39717068" y="9913843"/>
            <a:ext cx="6737377" cy="2566164"/>
          </a:xfrm>
          <a:prstGeom prst="rect">
            <a:avLst/>
          </a:prstGeom>
          <a:noFill/>
          <a:ln cap="flat" cmpd="sng" w="12700">
            <a:solidFill>
              <a:srgbClr val="475043"/>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accent3"/>
              </a:buClr>
              <a:buSzPts val="3600"/>
              <a:buFont typeface="Arial"/>
              <a:buNone/>
            </a:pPr>
            <a:r>
              <a:rPr lang="en-US" sz="3600">
                <a:solidFill>
                  <a:schemeClr val="accent3"/>
                </a:solidFill>
                <a:latin typeface="Arial"/>
                <a:ea typeface="Arial"/>
                <a:cs typeface="Arial"/>
                <a:sym typeface="Arial"/>
              </a:rPr>
              <a:t>   </a:t>
            </a:r>
            <a:endParaRPr sz="8900">
              <a:solidFill>
                <a:schemeClr val="dk1"/>
              </a:solidFill>
              <a:latin typeface="Calibri"/>
              <a:ea typeface="Calibri"/>
              <a:cs typeface="Calibri"/>
              <a:sym typeface="Calibri"/>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91" name="Google Shape;291;p14"/>
          <p:cNvSpPr txBox="1"/>
          <p:nvPr/>
        </p:nvSpPr>
        <p:spPr>
          <a:xfrm>
            <a:off x="5018478" y="9913843"/>
            <a:ext cx="6737377" cy="2566164"/>
          </a:xfrm>
          <a:prstGeom prst="rect">
            <a:avLst/>
          </a:prstGeom>
          <a:solidFill>
            <a:srgbClr val="475043"/>
          </a:solidFill>
          <a:ln cap="flat" cmpd="sng" w="12700">
            <a:solidFill>
              <a:srgbClr val="475043"/>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92" name="Google Shape;292;p14"/>
          <p:cNvSpPr txBox="1"/>
          <p:nvPr/>
        </p:nvSpPr>
        <p:spPr>
          <a:xfrm>
            <a:off x="18892945" y="21993221"/>
            <a:ext cx="6737378" cy="76944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rgbClr val="475043"/>
              </a:buClr>
              <a:buSzPts val="4400"/>
              <a:buFont typeface="Arial"/>
              <a:buNone/>
            </a:pPr>
            <a:r>
              <a:rPr lang="en-US" sz="4400">
                <a:solidFill>
                  <a:srgbClr val="475043"/>
                </a:solidFill>
                <a:latin typeface="Arial"/>
                <a:ea typeface="Arial"/>
                <a:cs typeface="Arial"/>
                <a:sym typeface="Arial"/>
              </a:rPr>
              <a:t>FORGIVENESS</a:t>
            </a:r>
            <a:endParaRPr/>
          </a:p>
        </p:txBody>
      </p:sp>
      <p:sp>
        <p:nvSpPr>
          <p:cNvPr id="293" name="Google Shape;293;p14"/>
          <p:cNvSpPr txBox="1"/>
          <p:nvPr/>
        </p:nvSpPr>
        <p:spPr>
          <a:xfrm>
            <a:off x="25827853" y="21993221"/>
            <a:ext cx="6737378" cy="76944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rgbClr val="475043"/>
              </a:buClr>
              <a:buSzPts val="4400"/>
              <a:buFont typeface="Arial"/>
              <a:buNone/>
            </a:pPr>
            <a:r>
              <a:rPr lang="en-US" sz="4400">
                <a:solidFill>
                  <a:srgbClr val="475043"/>
                </a:solidFill>
                <a:latin typeface="Arial"/>
                <a:ea typeface="Arial"/>
                <a:cs typeface="Arial"/>
                <a:sym typeface="Arial"/>
              </a:rPr>
              <a:t>HUMILITY</a:t>
            </a:r>
            <a:endParaRPr sz="6600">
              <a:solidFill>
                <a:srgbClr val="475043"/>
              </a:solidFill>
              <a:latin typeface="Arial"/>
              <a:ea typeface="Arial"/>
              <a:cs typeface="Arial"/>
              <a:sym typeface="Arial"/>
            </a:endParaRPr>
          </a:p>
        </p:txBody>
      </p:sp>
      <p:sp>
        <p:nvSpPr>
          <p:cNvPr id="294" name="Google Shape;294;p14"/>
          <p:cNvSpPr txBox="1"/>
          <p:nvPr/>
        </p:nvSpPr>
        <p:spPr>
          <a:xfrm>
            <a:off x="32778323" y="21993221"/>
            <a:ext cx="6737378" cy="76944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rgbClr val="475043"/>
              </a:buClr>
              <a:buSzPts val="4400"/>
              <a:buFont typeface="Arial"/>
              <a:buNone/>
            </a:pPr>
            <a:r>
              <a:rPr lang="en-US" sz="4400">
                <a:solidFill>
                  <a:srgbClr val="475043"/>
                </a:solidFill>
                <a:latin typeface="Arial"/>
                <a:ea typeface="Arial"/>
                <a:cs typeface="Arial"/>
                <a:sym typeface="Arial"/>
              </a:rPr>
              <a:t>PRUDENCE</a:t>
            </a:r>
            <a:endParaRPr sz="6600">
              <a:solidFill>
                <a:srgbClr val="475043"/>
              </a:solidFill>
              <a:latin typeface="Arial"/>
              <a:ea typeface="Arial"/>
              <a:cs typeface="Arial"/>
              <a:sym typeface="Arial"/>
            </a:endParaRPr>
          </a:p>
        </p:txBody>
      </p:sp>
      <p:sp>
        <p:nvSpPr>
          <p:cNvPr id="295" name="Google Shape;295;p14"/>
          <p:cNvSpPr txBox="1"/>
          <p:nvPr/>
        </p:nvSpPr>
        <p:spPr>
          <a:xfrm>
            <a:off x="39728792" y="21993221"/>
            <a:ext cx="6737378" cy="76944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rgbClr val="475043"/>
              </a:buClr>
              <a:buSzPts val="4400"/>
              <a:buFont typeface="Arial"/>
              <a:buNone/>
            </a:pPr>
            <a:r>
              <a:rPr lang="en-US" sz="4400">
                <a:solidFill>
                  <a:srgbClr val="475043"/>
                </a:solidFill>
                <a:latin typeface="Arial"/>
                <a:ea typeface="Arial"/>
                <a:cs typeface="Arial"/>
                <a:sym typeface="Arial"/>
              </a:rPr>
              <a:t>SELF-REGULATION</a:t>
            </a:r>
            <a:endParaRPr/>
          </a:p>
        </p:txBody>
      </p:sp>
      <p:sp>
        <p:nvSpPr>
          <p:cNvPr id="296" name="Google Shape;296;p14"/>
          <p:cNvSpPr txBox="1"/>
          <p:nvPr/>
        </p:nvSpPr>
        <p:spPr>
          <a:xfrm>
            <a:off x="5849816" y="21965197"/>
            <a:ext cx="5205046" cy="702378"/>
          </a:xfrm>
          <a:prstGeom prst="rect">
            <a:avLst/>
          </a:prstGeom>
          <a:noFill/>
          <a:ln>
            <a:noFill/>
          </a:ln>
        </p:spPr>
        <p:txBody>
          <a:bodyPr anchorCtr="0" anchor="t" bIns="0" lIns="0" spcFirstLastPara="1" rIns="0" wrap="square" tIns="25025">
            <a:spAutoFit/>
          </a:bodyPr>
          <a:lstStyle/>
          <a:p>
            <a:pPr indent="0" lvl="0" marL="25046" marR="0" rtl="0" algn="ctr">
              <a:spcBef>
                <a:spcPts val="0"/>
              </a:spcBef>
              <a:spcAft>
                <a:spcPts val="0"/>
              </a:spcAft>
              <a:buClr>
                <a:srgbClr val="FFFFFF"/>
              </a:buClr>
              <a:buSzPts val="4400"/>
              <a:buFont typeface="Arial"/>
              <a:buNone/>
            </a:pPr>
            <a:r>
              <a:rPr lang="en-US" sz="4400">
                <a:solidFill>
                  <a:srgbClr val="FFFFFF"/>
                </a:solidFill>
                <a:latin typeface="Arial"/>
                <a:ea typeface="Arial"/>
                <a:cs typeface="Arial"/>
                <a:sym typeface="Arial"/>
              </a:rPr>
              <a:t>TEMPERANCE</a:t>
            </a:r>
            <a:endParaRPr sz="4000">
              <a:solidFill>
                <a:srgbClr val="FFFFFF"/>
              </a:solidFill>
              <a:latin typeface="Arial"/>
              <a:ea typeface="Arial"/>
              <a:cs typeface="Arial"/>
              <a:sym typeface="Arial"/>
            </a:endParaRPr>
          </a:p>
        </p:txBody>
      </p:sp>
      <p:sp>
        <p:nvSpPr>
          <p:cNvPr id="297" name="Google Shape;297;p14"/>
          <p:cNvSpPr txBox="1"/>
          <p:nvPr/>
        </p:nvSpPr>
        <p:spPr>
          <a:xfrm>
            <a:off x="12015841" y="19151194"/>
            <a:ext cx="6737378" cy="76944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rgbClr val="475043"/>
              </a:buClr>
              <a:buSzPts val="4400"/>
              <a:buFont typeface="Arial"/>
              <a:buNone/>
            </a:pPr>
            <a:r>
              <a:rPr lang="en-US" sz="4400">
                <a:solidFill>
                  <a:srgbClr val="475043"/>
                </a:solidFill>
                <a:latin typeface="Arial"/>
                <a:ea typeface="Arial"/>
                <a:cs typeface="Arial"/>
                <a:sym typeface="Arial"/>
              </a:rPr>
              <a:t>FAIRNESS</a:t>
            </a:r>
            <a:endParaRPr/>
          </a:p>
        </p:txBody>
      </p:sp>
      <p:sp>
        <p:nvSpPr>
          <p:cNvPr id="298" name="Google Shape;298;p14"/>
          <p:cNvSpPr txBox="1"/>
          <p:nvPr/>
        </p:nvSpPr>
        <p:spPr>
          <a:xfrm>
            <a:off x="32813492" y="19214852"/>
            <a:ext cx="6737378" cy="76944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rgbClr val="475043"/>
              </a:buClr>
              <a:buSzPts val="4400"/>
              <a:buFont typeface="Arial"/>
              <a:buNone/>
            </a:pPr>
            <a:r>
              <a:rPr lang="en-US" sz="4400">
                <a:solidFill>
                  <a:srgbClr val="475043"/>
                </a:solidFill>
                <a:latin typeface="Arial"/>
                <a:ea typeface="Arial"/>
                <a:cs typeface="Arial"/>
                <a:sym typeface="Arial"/>
              </a:rPr>
              <a:t>LEADERSHIP</a:t>
            </a:r>
            <a:endParaRPr sz="6600">
              <a:solidFill>
                <a:srgbClr val="475043"/>
              </a:solidFill>
              <a:latin typeface="Arial"/>
              <a:ea typeface="Arial"/>
              <a:cs typeface="Arial"/>
              <a:sym typeface="Arial"/>
            </a:endParaRPr>
          </a:p>
        </p:txBody>
      </p:sp>
      <p:sp>
        <p:nvSpPr>
          <p:cNvPr id="299" name="Google Shape;299;p14"/>
          <p:cNvSpPr txBox="1"/>
          <p:nvPr/>
        </p:nvSpPr>
        <p:spPr>
          <a:xfrm>
            <a:off x="39763961" y="19214852"/>
            <a:ext cx="6737378" cy="76944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rgbClr val="475043"/>
              </a:buClr>
              <a:buSzPts val="4400"/>
              <a:buFont typeface="Arial"/>
              <a:buNone/>
            </a:pPr>
            <a:r>
              <a:rPr lang="en-US" sz="4400">
                <a:solidFill>
                  <a:srgbClr val="475043"/>
                </a:solidFill>
                <a:latin typeface="Arial"/>
                <a:ea typeface="Arial"/>
                <a:cs typeface="Arial"/>
                <a:sym typeface="Arial"/>
              </a:rPr>
              <a:t>TEAMWORK</a:t>
            </a:r>
            <a:endParaRPr sz="6600">
              <a:solidFill>
                <a:srgbClr val="475043"/>
              </a:solidFill>
              <a:latin typeface="Arial"/>
              <a:ea typeface="Arial"/>
              <a:cs typeface="Arial"/>
              <a:sym typeface="Arial"/>
            </a:endParaRPr>
          </a:p>
        </p:txBody>
      </p:sp>
      <p:sp>
        <p:nvSpPr>
          <p:cNvPr id="300" name="Google Shape;300;p14"/>
          <p:cNvSpPr txBox="1"/>
          <p:nvPr/>
        </p:nvSpPr>
        <p:spPr>
          <a:xfrm>
            <a:off x="5884985" y="19186828"/>
            <a:ext cx="5205046" cy="702378"/>
          </a:xfrm>
          <a:prstGeom prst="rect">
            <a:avLst/>
          </a:prstGeom>
          <a:noFill/>
          <a:ln>
            <a:noFill/>
          </a:ln>
        </p:spPr>
        <p:txBody>
          <a:bodyPr anchorCtr="0" anchor="t" bIns="0" lIns="0" spcFirstLastPara="1" rIns="0" wrap="square" tIns="25025">
            <a:spAutoFit/>
          </a:bodyPr>
          <a:lstStyle/>
          <a:p>
            <a:pPr indent="0" lvl="0" marL="25046" marR="0" rtl="0" algn="ctr">
              <a:spcBef>
                <a:spcPts val="0"/>
              </a:spcBef>
              <a:spcAft>
                <a:spcPts val="0"/>
              </a:spcAft>
              <a:buClr>
                <a:srgbClr val="FFFFFF"/>
              </a:buClr>
              <a:buSzPts val="4400"/>
              <a:buFont typeface="Arial"/>
              <a:buNone/>
            </a:pPr>
            <a:r>
              <a:rPr lang="en-US" sz="4400">
                <a:solidFill>
                  <a:srgbClr val="FFFFFF"/>
                </a:solidFill>
                <a:latin typeface="Arial"/>
                <a:ea typeface="Arial"/>
                <a:cs typeface="Arial"/>
                <a:sym typeface="Arial"/>
              </a:rPr>
              <a:t>JUSTICE</a:t>
            </a:r>
            <a:endParaRPr/>
          </a:p>
        </p:txBody>
      </p:sp>
      <p:sp>
        <p:nvSpPr>
          <p:cNvPr id="301" name="Google Shape;301;p14"/>
          <p:cNvSpPr txBox="1"/>
          <p:nvPr/>
        </p:nvSpPr>
        <p:spPr>
          <a:xfrm>
            <a:off x="11980672" y="16401317"/>
            <a:ext cx="6737378" cy="76944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rgbClr val="475043"/>
              </a:buClr>
              <a:buSzPts val="4400"/>
              <a:buFont typeface="Arial"/>
              <a:buNone/>
            </a:pPr>
            <a:r>
              <a:rPr lang="en-US" sz="4400">
                <a:solidFill>
                  <a:srgbClr val="475043"/>
                </a:solidFill>
                <a:latin typeface="Arial"/>
                <a:ea typeface="Arial"/>
                <a:cs typeface="Arial"/>
                <a:sym typeface="Arial"/>
              </a:rPr>
              <a:t>KINDNESS</a:t>
            </a:r>
            <a:endParaRPr/>
          </a:p>
        </p:txBody>
      </p:sp>
      <p:sp>
        <p:nvSpPr>
          <p:cNvPr id="302" name="Google Shape;302;p14"/>
          <p:cNvSpPr txBox="1"/>
          <p:nvPr/>
        </p:nvSpPr>
        <p:spPr>
          <a:xfrm>
            <a:off x="18892945" y="16401317"/>
            <a:ext cx="6737378" cy="76944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rgbClr val="475043"/>
              </a:buClr>
              <a:buSzPts val="4400"/>
              <a:buFont typeface="Arial"/>
              <a:buNone/>
            </a:pPr>
            <a:r>
              <a:rPr lang="en-US" sz="4400">
                <a:solidFill>
                  <a:srgbClr val="475043"/>
                </a:solidFill>
                <a:latin typeface="Arial"/>
                <a:ea typeface="Arial"/>
                <a:cs typeface="Arial"/>
                <a:sym typeface="Arial"/>
              </a:rPr>
              <a:t>LOVE</a:t>
            </a:r>
            <a:endParaRPr/>
          </a:p>
        </p:txBody>
      </p:sp>
      <p:sp>
        <p:nvSpPr>
          <p:cNvPr id="303" name="Google Shape;303;p14"/>
          <p:cNvSpPr txBox="1"/>
          <p:nvPr/>
        </p:nvSpPr>
        <p:spPr>
          <a:xfrm>
            <a:off x="39728792" y="16049627"/>
            <a:ext cx="6737378" cy="144655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rgbClr val="475043"/>
              </a:buClr>
              <a:buSzPts val="4400"/>
              <a:buFont typeface="Arial"/>
              <a:buNone/>
            </a:pPr>
            <a:r>
              <a:rPr lang="en-US" sz="4400">
                <a:solidFill>
                  <a:srgbClr val="475043"/>
                </a:solidFill>
                <a:latin typeface="Arial"/>
                <a:ea typeface="Arial"/>
                <a:cs typeface="Arial"/>
                <a:sym typeface="Arial"/>
              </a:rPr>
              <a:t>SOCIAL</a:t>
            </a:r>
            <a:br>
              <a:rPr lang="en-US" sz="4400">
                <a:solidFill>
                  <a:srgbClr val="475043"/>
                </a:solidFill>
                <a:latin typeface="Arial"/>
                <a:ea typeface="Arial"/>
                <a:cs typeface="Arial"/>
                <a:sym typeface="Arial"/>
              </a:rPr>
            </a:br>
            <a:r>
              <a:rPr lang="en-US" sz="4400">
                <a:solidFill>
                  <a:srgbClr val="475043"/>
                </a:solidFill>
                <a:latin typeface="Arial"/>
                <a:ea typeface="Arial"/>
                <a:cs typeface="Arial"/>
                <a:sym typeface="Arial"/>
              </a:rPr>
              <a:t>INTELLIGENCE</a:t>
            </a:r>
            <a:endParaRPr/>
          </a:p>
        </p:txBody>
      </p:sp>
      <p:sp>
        <p:nvSpPr>
          <p:cNvPr id="304" name="Google Shape;304;p14"/>
          <p:cNvSpPr txBox="1"/>
          <p:nvPr/>
        </p:nvSpPr>
        <p:spPr>
          <a:xfrm>
            <a:off x="5849816" y="16373293"/>
            <a:ext cx="5205046" cy="702378"/>
          </a:xfrm>
          <a:prstGeom prst="rect">
            <a:avLst/>
          </a:prstGeom>
          <a:noFill/>
          <a:ln>
            <a:noFill/>
          </a:ln>
        </p:spPr>
        <p:txBody>
          <a:bodyPr anchorCtr="0" anchor="t" bIns="0" lIns="0" spcFirstLastPara="1" rIns="0" wrap="square" tIns="25025">
            <a:spAutoFit/>
          </a:bodyPr>
          <a:lstStyle/>
          <a:p>
            <a:pPr indent="0" lvl="0" marL="25046" marR="0" rtl="0" algn="ctr">
              <a:spcBef>
                <a:spcPts val="0"/>
              </a:spcBef>
              <a:spcAft>
                <a:spcPts val="0"/>
              </a:spcAft>
              <a:buClr>
                <a:srgbClr val="FFFFFF"/>
              </a:buClr>
              <a:buSzPts val="4400"/>
              <a:buFont typeface="Arial"/>
              <a:buNone/>
            </a:pPr>
            <a:r>
              <a:rPr lang="en-US" sz="4400">
                <a:solidFill>
                  <a:srgbClr val="FFFFFF"/>
                </a:solidFill>
                <a:latin typeface="Arial"/>
                <a:ea typeface="Arial"/>
                <a:cs typeface="Arial"/>
                <a:sym typeface="Arial"/>
              </a:rPr>
              <a:t>HUMANITY</a:t>
            </a:r>
            <a:endParaRPr/>
          </a:p>
        </p:txBody>
      </p:sp>
      <p:sp>
        <p:nvSpPr>
          <p:cNvPr id="305" name="Google Shape;305;p14"/>
          <p:cNvSpPr txBox="1"/>
          <p:nvPr/>
        </p:nvSpPr>
        <p:spPr>
          <a:xfrm>
            <a:off x="11961473" y="13589529"/>
            <a:ext cx="6737378" cy="76944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rgbClr val="475043"/>
              </a:buClr>
              <a:buSzPts val="4400"/>
              <a:buFont typeface="Arial"/>
              <a:buNone/>
            </a:pPr>
            <a:r>
              <a:rPr lang="en-US" sz="4400">
                <a:solidFill>
                  <a:srgbClr val="475043"/>
                </a:solidFill>
                <a:latin typeface="Arial"/>
                <a:ea typeface="Arial"/>
                <a:cs typeface="Arial"/>
                <a:sym typeface="Arial"/>
              </a:rPr>
              <a:t>BRAVERY</a:t>
            </a:r>
            <a:endParaRPr/>
          </a:p>
        </p:txBody>
      </p:sp>
      <p:sp>
        <p:nvSpPr>
          <p:cNvPr id="306" name="Google Shape;306;p14"/>
          <p:cNvSpPr txBox="1"/>
          <p:nvPr/>
        </p:nvSpPr>
        <p:spPr>
          <a:xfrm>
            <a:off x="18873746" y="13620405"/>
            <a:ext cx="6737378" cy="76944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rgbClr val="475043"/>
              </a:buClr>
              <a:buSzPts val="4400"/>
              <a:buFont typeface="Arial"/>
              <a:buNone/>
            </a:pPr>
            <a:r>
              <a:rPr lang="en-US" sz="4400">
                <a:solidFill>
                  <a:srgbClr val="475043"/>
                </a:solidFill>
                <a:latin typeface="Arial"/>
                <a:ea typeface="Arial"/>
                <a:cs typeface="Arial"/>
                <a:sym typeface="Arial"/>
              </a:rPr>
              <a:t>HONESTY</a:t>
            </a:r>
            <a:endParaRPr/>
          </a:p>
        </p:txBody>
      </p:sp>
      <p:sp>
        <p:nvSpPr>
          <p:cNvPr id="307" name="Google Shape;307;p14"/>
          <p:cNvSpPr txBox="1"/>
          <p:nvPr/>
        </p:nvSpPr>
        <p:spPr>
          <a:xfrm>
            <a:off x="25808654" y="13620405"/>
            <a:ext cx="6737378" cy="76944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rgbClr val="475043"/>
              </a:buClr>
              <a:buSzPts val="4400"/>
              <a:buFont typeface="Arial"/>
              <a:buNone/>
            </a:pPr>
            <a:r>
              <a:rPr lang="en-US" sz="4400">
                <a:solidFill>
                  <a:srgbClr val="475043"/>
                </a:solidFill>
                <a:latin typeface="Arial"/>
                <a:ea typeface="Arial"/>
                <a:cs typeface="Arial"/>
                <a:sym typeface="Arial"/>
              </a:rPr>
              <a:t>PERSEVERANCE</a:t>
            </a:r>
            <a:endParaRPr sz="6600">
              <a:solidFill>
                <a:srgbClr val="475043"/>
              </a:solidFill>
              <a:latin typeface="Arial"/>
              <a:ea typeface="Arial"/>
              <a:cs typeface="Arial"/>
              <a:sym typeface="Arial"/>
            </a:endParaRPr>
          </a:p>
        </p:txBody>
      </p:sp>
      <p:sp>
        <p:nvSpPr>
          <p:cNvPr id="308" name="Google Shape;308;p14"/>
          <p:cNvSpPr txBox="1"/>
          <p:nvPr/>
        </p:nvSpPr>
        <p:spPr>
          <a:xfrm>
            <a:off x="32759124" y="13620405"/>
            <a:ext cx="6737378" cy="76944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rgbClr val="475043"/>
              </a:buClr>
              <a:buSzPts val="4400"/>
              <a:buFont typeface="Arial"/>
              <a:buNone/>
            </a:pPr>
            <a:r>
              <a:rPr lang="en-US" sz="4400">
                <a:solidFill>
                  <a:srgbClr val="475043"/>
                </a:solidFill>
                <a:latin typeface="Arial"/>
                <a:ea typeface="Arial"/>
                <a:cs typeface="Arial"/>
                <a:sym typeface="Arial"/>
              </a:rPr>
              <a:t>ZEST</a:t>
            </a:r>
            <a:endParaRPr sz="6600">
              <a:solidFill>
                <a:srgbClr val="475043"/>
              </a:solidFill>
              <a:latin typeface="Arial"/>
              <a:ea typeface="Arial"/>
              <a:cs typeface="Arial"/>
              <a:sym typeface="Arial"/>
            </a:endParaRPr>
          </a:p>
        </p:txBody>
      </p:sp>
      <p:sp>
        <p:nvSpPr>
          <p:cNvPr id="309" name="Google Shape;309;p14"/>
          <p:cNvSpPr txBox="1"/>
          <p:nvPr/>
        </p:nvSpPr>
        <p:spPr>
          <a:xfrm>
            <a:off x="5830617" y="13592381"/>
            <a:ext cx="5205046" cy="702378"/>
          </a:xfrm>
          <a:prstGeom prst="rect">
            <a:avLst/>
          </a:prstGeom>
          <a:noFill/>
          <a:ln>
            <a:noFill/>
          </a:ln>
        </p:spPr>
        <p:txBody>
          <a:bodyPr anchorCtr="0" anchor="t" bIns="0" lIns="0" spcFirstLastPara="1" rIns="0" wrap="square" tIns="25025">
            <a:spAutoFit/>
          </a:bodyPr>
          <a:lstStyle/>
          <a:p>
            <a:pPr indent="0" lvl="0" marL="25046" marR="0" rtl="0" algn="ctr">
              <a:spcBef>
                <a:spcPts val="0"/>
              </a:spcBef>
              <a:spcAft>
                <a:spcPts val="0"/>
              </a:spcAft>
              <a:buClr>
                <a:srgbClr val="FFFFFF"/>
              </a:buClr>
              <a:buSzPts val="4400"/>
              <a:buFont typeface="Arial"/>
              <a:buNone/>
            </a:pPr>
            <a:r>
              <a:rPr lang="en-US" sz="4400">
                <a:solidFill>
                  <a:srgbClr val="FFFFFF"/>
                </a:solidFill>
                <a:latin typeface="Arial"/>
                <a:ea typeface="Arial"/>
                <a:cs typeface="Arial"/>
                <a:sym typeface="Arial"/>
              </a:rPr>
              <a:t>COURAGE</a:t>
            </a:r>
            <a:endParaRPr sz="4000">
              <a:solidFill>
                <a:srgbClr val="FFFFFF"/>
              </a:solidFill>
              <a:latin typeface="Arial"/>
              <a:ea typeface="Arial"/>
              <a:cs typeface="Arial"/>
              <a:sym typeface="Arial"/>
            </a:endParaRPr>
          </a:p>
        </p:txBody>
      </p:sp>
      <p:sp>
        <p:nvSpPr>
          <p:cNvPr id="310" name="Google Shape;310;p14"/>
          <p:cNvSpPr txBox="1"/>
          <p:nvPr/>
        </p:nvSpPr>
        <p:spPr>
          <a:xfrm>
            <a:off x="11980672" y="10846611"/>
            <a:ext cx="6737378" cy="76944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rgbClr val="475043"/>
              </a:buClr>
              <a:buSzPts val="4400"/>
              <a:buFont typeface="Arial"/>
              <a:buNone/>
            </a:pPr>
            <a:r>
              <a:rPr lang="en-US" sz="4400">
                <a:solidFill>
                  <a:srgbClr val="475043"/>
                </a:solidFill>
                <a:latin typeface="Arial"/>
                <a:ea typeface="Arial"/>
                <a:cs typeface="Arial"/>
                <a:sym typeface="Arial"/>
              </a:rPr>
              <a:t>CREATIVITY</a:t>
            </a:r>
            <a:endParaRPr/>
          </a:p>
        </p:txBody>
      </p:sp>
      <p:sp>
        <p:nvSpPr>
          <p:cNvPr id="311" name="Google Shape;311;p14"/>
          <p:cNvSpPr txBox="1"/>
          <p:nvPr/>
        </p:nvSpPr>
        <p:spPr>
          <a:xfrm>
            <a:off x="18892945" y="10844584"/>
            <a:ext cx="6737378" cy="76944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rgbClr val="475043"/>
              </a:buClr>
              <a:buSzPts val="4400"/>
              <a:buFont typeface="Arial"/>
              <a:buNone/>
            </a:pPr>
            <a:r>
              <a:rPr lang="en-US" sz="4400">
                <a:solidFill>
                  <a:srgbClr val="475043"/>
                </a:solidFill>
                <a:latin typeface="Arial"/>
                <a:ea typeface="Arial"/>
                <a:cs typeface="Arial"/>
                <a:sym typeface="Arial"/>
              </a:rPr>
              <a:t>CURIOSITY</a:t>
            </a:r>
            <a:endParaRPr/>
          </a:p>
        </p:txBody>
      </p:sp>
      <p:sp>
        <p:nvSpPr>
          <p:cNvPr id="312" name="Google Shape;312;p14"/>
          <p:cNvSpPr txBox="1"/>
          <p:nvPr/>
        </p:nvSpPr>
        <p:spPr>
          <a:xfrm>
            <a:off x="25827853" y="10844584"/>
            <a:ext cx="6737378" cy="76944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rgbClr val="475043"/>
              </a:buClr>
              <a:buSzPts val="4400"/>
              <a:buFont typeface="Arial"/>
              <a:buNone/>
            </a:pPr>
            <a:r>
              <a:rPr lang="en-US" sz="4400">
                <a:solidFill>
                  <a:srgbClr val="475043"/>
                </a:solidFill>
                <a:latin typeface="Arial"/>
                <a:ea typeface="Arial"/>
                <a:cs typeface="Arial"/>
                <a:sym typeface="Arial"/>
              </a:rPr>
              <a:t>JUDGMENT</a:t>
            </a:r>
            <a:endParaRPr sz="6600">
              <a:solidFill>
                <a:srgbClr val="475043"/>
              </a:solidFill>
              <a:latin typeface="Arial"/>
              <a:ea typeface="Arial"/>
              <a:cs typeface="Arial"/>
              <a:sym typeface="Arial"/>
            </a:endParaRPr>
          </a:p>
        </p:txBody>
      </p:sp>
      <p:sp>
        <p:nvSpPr>
          <p:cNvPr id="313" name="Google Shape;313;p14"/>
          <p:cNvSpPr txBox="1"/>
          <p:nvPr/>
        </p:nvSpPr>
        <p:spPr>
          <a:xfrm>
            <a:off x="32778323" y="10519217"/>
            <a:ext cx="6737378" cy="144655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rgbClr val="475043"/>
              </a:buClr>
              <a:buSzPts val="4400"/>
              <a:buFont typeface="Arial"/>
              <a:buNone/>
            </a:pPr>
            <a:r>
              <a:rPr lang="en-US" sz="4400">
                <a:solidFill>
                  <a:srgbClr val="475043"/>
                </a:solidFill>
                <a:latin typeface="Arial"/>
                <a:ea typeface="Arial"/>
                <a:cs typeface="Arial"/>
                <a:sym typeface="Arial"/>
              </a:rPr>
              <a:t>LOVE OF</a:t>
            </a:r>
            <a:br>
              <a:rPr lang="en-US" sz="4400">
                <a:solidFill>
                  <a:srgbClr val="475043"/>
                </a:solidFill>
                <a:latin typeface="Arial"/>
                <a:ea typeface="Arial"/>
                <a:cs typeface="Arial"/>
                <a:sym typeface="Arial"/>
              </a:rPr>
            </a:br>
            <a:r>
              <a:rPr lang="en-US" sz="4400">
                <a:solidFill>
                  <a:srgbClr val="475043"/>
                </a:solidFill>
                <a:latin typeface="Arial"/>
                <a:ea typeface="Arial"/>
                <a:cs typeface="Arial"/>
                <a:sym typeface="Arial"/>
              </a:rPr>
              <a:t>LEARNING</a:t>
            </a:r>
            <a:endParaRPr/>
          </a:p>
        </p:txBody>
      </p:sp>
      <p:sp>
        <p:nvSpPr>
          <p:cNvPr id="314" name="Google Shape;314;p14"/>
          <p:cNvSpPr txBox="1"/>
          <p:nvPr/>
        </p:nvSpPr>
        <p:spPr>
          <a:xfrm>
            <a:off x="39728792" y="10844584"/>
            <a:ext cx="6737378" cy="76944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rgbClr val="475043"/>
              </a:buClr>
              <a:buSzPts val="4400"/>
              <a:buFont typeface="Arial"/>
              <a:buNone/>
            </a:pPr>
            <a:r>
              <a:rPr lang="en-US" sz="4400">
                <a:solidFill>
                  <a:srgbClr val="475043"/>
                </a:solidFill>
                <a:latin typeface="Arial"/>
                <a:ea typeface="Arial"/>
                <a:cs typeface="Arial"/>
                <a:sym typeface="Arial"/>
              </a:rPr>
              <a:t>PERSPECTIVE</a:t>
            </a:r>
            <a:endParaRPr sz="6600">
              <a:solidFill>
                <a:srgbClr val="475043"/>
              </a:solidFill>
              <a:latin typeface="Arial"/>
              <a:ea typeface="Arial"/>
              <a:cs typeface="Arial"/>
              <a:sym typeface="Arial"/>
            </a:endParaRPr>
          </a:p>
        </p:txBody>
      </p:sp>
      <p:sp>
        <p:nvSpPr>
          <p:cNvPr id="315" name="Google Shape;315;p14"/>
          <p:cNvSpPr txBox="1"/>
          <p:nvPr/>
        </p:nvSpPr>
        <p:spPr>
          <a:xfrm>
            <a:off x="5849816" y="10816560"/>
            <a:ext cx="5205046" cy="702378"/>
          </a:xfrm>
          <a:prstGeom prst="rect">
            <a:avLst/>
          </a:prstGeom>
          <a:noFill/>
          <a:ln>
            <a:noFill/>
          </a:ln>
        </p:spPr>
        <p:txBody>
          <a:bodyPr anchorCtr="0" anchor="t" bIns="0" lIns="0" spcFirstLastPara="1" rIns="0" wrap="square" tIns="25025">
            <a:spAutoFit/>
          </a:bodyPr>
          <a:lstStyle/>
          <a:p>
            <a:pPr indent="0" lvl="0" marL="25046" marR="0" rtl="0" algn="ctr">
              <a:spcBef>
                <a:spcPts val="0"/>
              </a:spcBef>
              <a:spcAft>
                <a:spcPts val="0"/>
              </a:spcAft>
              <a:buClr>
                <a:srgbClr val="FFFFFF"/>
              </a:buClr>
              <a:buSzPts val="4400"/>
              <a:buFont typeface="Arial"/>
              <a:buNone/>
            </a:pPr>
            <a:r>
              <a:rPr lang="en-US" sz="4400">
                <a:solidFill>
                  <a:srgbClr val="FFFFFF"/>
                </a:solidFill>
                <a:latin typeface="Arial"/>
                <a:ea typeface="Arial"/>
                <a:cs typeface="Arial"/>
                <a:sym typeface="Arial"/>
              </a:rPr>
              <a:t>WISDOM</a:t>
            </a:r>
            <a:endParaRPr sz="4000">
              <a:solidFill>
                <a:srgbClr val="FFFFFF"/>
              </a:solidFill>
              <a:latin typeface="Arial"/>
              <a:ea typeface="Arial"/>
              <a:cs typeface="Arial"/>
              <a:sym typeface="Arial"/>
            </a:endParaRPr>
          </a:p>
        </p:txBody>
      </p:sp>
    </p:spTree>
  </p:cSld>
  <p:clrMapOvr>
    <a:masterClrMapping/>
  </p:clrMapOvr>
  <mc:AlternateContent>
    <mc:Choice Requires="p14">
      <p:transition spd="slow" p14:dur="2000">
        <p:push/>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320" name="Shape 320"/>
        <p:cNvGrpSpPr/>
        <p:nvPr/>
      </p:nvGrpSpPr>
      <p:grpSpPr>
        <a:xfrm>
          <a:off x="0" y="0"/>
          <a:ext cx="0" cy="0"/>
          <a:chOff x="0" y="0"/>
          <a:chExt cx="0" cy="0"/>
        </a:xfrm>
      </p:grpSpPr>
      <p:sp>
        <p:nvSpPr>
          <p:cNvPr id="321" name="Google Shape;321;p15"/>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Reflect</a:t>
            </a:r>
            <a:endParaRPr/>
          </a:p>
        </p:txBody>
      </p:sp>
      <p:sp>
        <p:nvSpPr>
          <p:cNvPr id="322" name="Google Shape;322;p15"/>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323" name="Google Shape;323;p15"/>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VALUES IN ACTION</a:t>
            </a:r>
            <a:endParaRPr/>
          </a:p>
        </p:txBody>
      </p:sp>
      <p:sp>
        <p:nvSpPr>
          <p:cNvPr id="324" name="Google Shape;324;p15"/>
          <p:cNvSpPr/>
          <p:nvPr/>
        </p:nvSpPr>
        <p:spPr>
          <a:xfrm>
            <a:off x="6219100" y="11147975"/>
            <a:ext cx="38211300" cy="13573800"/>
          </a:xfrm>
          <a:prstGeom prst="roundRect">
            <a:avLst>
              <a:gd fmla="val 8397" name="adj"/>
            </a:avLst>
          </a:prstGeom>
          <a:solidFill>
            <a:srgbClr val="475043"/>
          </a:solidFill>
          <a:ln>
            <a:noFill/>
          </a:ln>
        </p:spPr>
        <p:txBody>
          <a:bodyPr anchorCtr="0" anchor="ctr" bIns="351000" lIns="351000" spcFirstLastPara="1" rIns="351000" wrap="square" tIns="351000">
            <a:noAutofit/>
          </a:bodyPr>
          <a:lstStyle/>
          <a:p>
            <a:pPr indent="0" lvl="0" marL="0" marR="0" rtl="0" algn="l">
              <a:lnSpc>
                <a:spcPct val="150000"/>
              </a:lnSpc>
              <a:spcBef>
                <a:spcPts val="0"/>
              </a:spcBef>
              <a:spcAft>
                <a:spcPts val="0"/>
              </a:spcAft>
              <a:buNone/>
            </a:pPr>
            <a:r>
              <a:t/>
            </a:r>
            <a:endParaRPr sz="12000">
              <a:solidFill>
                <a:schemeClr val="lt1"/>
              </a:solidFill>
              <a:latin typeface="Roboto Light"/>
              <a:ea typeface="Roboto Light"/>
              <a:cs typeface="Roboto Light"/>
              <a:sym typeface="Roboto Light"/>
            </a:endParaRPr>
          </a:p>
        </p:txBody>
      </p:sp>
      <p:sp>
        <p:nvSpPr>
          <p:cNvPr id="325" name="Google Shape;325;p15"/>
          <p:cNvSpPr/>
          <p:nvPr/>
        </p:nvSpPr>
        <p:spPr>
          <a:xfrm>
            <a:off x="4620497" y="10124341"/>
            <a:ext cx="4318714" cy="4325207"/>
          </a:xfrm>
          <a:prstGeom prst="ellipse">
            <a:avLst/>
          </a:prstGeom>
          <a:solidFill>
            <a:srgbClr val="ECBA2B"/>
          </a:solidFill>
          <a:ln>
            <a:noFill/>
          </a:ln>
        </p:spPr>
        <p:txBody>
          <a:bodyPr anchorCtr="0" anchor="ctr" bIns="3425" lIns="6850" spcFirstLastPara="1" rIns="6850" wrap="square" tIns="3425">
            <a:noAutofit/>
          </a:bodyPr>
          <a:lstStyle/>
          <a:p>
            <a:pPr indent="0" lvl="0" marL="0" marR="0" rtl="0" algn="ctr">
              <a:spcBef>
                <a:spcPts val="0"/>
              </a:spcBef>
              <a:spcAft>
                <a:spcPts val="0"/>
              </a:spcAft>
              <a:buNone/>
            </a:pPr>
            <a:r>
              <a:t/>
            </a:r>
            <a:endParaRPr sz="1350">
              <a:solidFill>
                <a:schemeClr val="lt1"/>
              </a:solidFill>
              <a:latin typeface="Calibri"/>
              <a:ea typeface="Calibri"/>
              <a:cs typeface="Calibri"/>
              <a:sym typeface="Calibri"/>
            </a:endParaRPr>
          </a:p>
        </p:txBody>
      </p:sp>
      <p:sp>
        <p:nvSpPr>
          <p:cNvPr id="326" name="Google Shape;326;p15"/>
          <p:cNvSpPr txBox="1"/>
          <p:nvPr/>
        </p:nvSpPr>
        <p:spPr>
          <a:xfrm>
            <a:off x="10087857" y="12219950"/>
            <a:ext cx="30584700" cy="11405700"/>
          </a:xfrm>
          <a:prstGeom prst="rect">
            <a:avLst/>
          </a:prstGeom>
          <a:noFill/>
          <a:ln>
            <a:noFill/>
          </a:ln>
        </p:spPr>
        <p:txBody>
          <a:bodyPr anchorCtr="0" anchor="t" bIns="45700" lIns="91425" spcFirstLastPara="1" rIns="91425" wrap="square" tIns="45700">
            <a:spAutoFit/>
          </a:bodyPr>
          <a:lstStyle/>
          <a:p>
            <a:pPr indent="-1143000" lvl="0" marL="1143000" marR="0" rtl="0" algn="l">
              <a:lnSpc>
                <a:spcPct val="115000"/>
              </a:lnSpc>
              <a:spcBef>
                <a:spcPts val="0"/>
              </a:spcBef>
              <a:spcAft>
                <a:spcPts val="0"/>
              </a:spcAft>
              <a:buClr>
                <a:srgbClr val="ECBA2B"/>
              </a:buClr>
              <a:buSzPts val="9000"/>
              <a:buFont typeface="Noto Sans Symbols"/>
              <a:buChar char="▪"/>
            </a:pPr>
            <a:r>
              <a:rPr lang="en-US" sz="10000">
                <a:solidFill>
                  <a:srgbClr val="FFFCF5"/>
                </a:solidFill>
                <a:latin typeface="Arial"/>
                <a:ea typeface="Arial"/>
                <a:cs typeface="Arial"/>
                <a:sym typeface="Arial"/>
              </a:rPr>
              <a:t>Which values immediately stand out to you as priorities in your own life?</a:t>
            </a:r>
            <a:endParaRPr/>
          </a:p>
          <a:p>
            <a:pPr indent="-1143000" lvl="0" marL="1143000" marR="0" rtl="0" algn="l">
              <a:lnSpc>
                <a:spcPct val="115000"/>
              </a:lnSpc>
              <a:spcBef>
                <a:spcPts val="3600"/>
              </a:spcBef>
              <a:spcAft>
                <a:spcPts val="0"/>
              </a:spcAft>
              <a:buClr>
                <a:srgbClr val="ECBA2B"/>
              </a:buClr>
              <a:buSzPts val="9000"/>
              <a:buFont typeface="Noto Sans Symbols"/>
              <a:buChar char="▪"/>
            </a:pPr>
            <a:r>
              <a:rPr lang="en-US" sz="10000">
                <a:solidFill>
                  <a:srgbClr val="FFFCF5"/>
                </a:solidFill>
                <a:latin typeface="Arial"/>
                <a:ea typeface="Arial"/>
                <a:cs typeface="Arial"/>
                <a:sym typeface="Arial"/>
              </a:rPr>
              <a:t>Are you enacting these values regularly? Why or why not?</a:t>
            </a:r>
            <a:endParaRPr/>
          </a:p>
          <a:p>
            <a:pPr indent="-1143000" lvl="0" marL="1143000" marR="0" rtl="0" algn="l">
              <a:lnSpc>
                <a:spcPct val="115000"/>
              </a:lnSpc>
              <a:spcBef>
                <a:spcPts val="3600"/>
              </a:spcBef>
              <a:spcAft>
                <a:spcPts val="0"/>
              </a:spcAft>
              <a:buClr>
                <a:srgbClr val="ECBA2B"/>
              </a:buClr>
              <a:buSzPts val="9000"/>
              <a:buFont typeface="Noto Sans Symbols"/>
              <a:buChar char="▪"/>
            </a:pPr>
            <a:r>
              <a:rPr lang="en-US" sz="10000">
                <a:solidFill>
                  <a:srgbClr val="FFFCF5"/>
                </a:solidFill>
                <a:latin typeface="Arial"/>
                <a:ea typeface="Arial"/>
                <a:cs typeface="Arial"/>
                <a:sym typeface="Arial"/>
              </a:rPr>
              <a:t>What might be some of the values of the people around you? How might this influence you? </a:t>
            </a:r>
            <a:endParaRPr/>
          </a:p>
        </p:txBody>
      </p:sp>
      <p:sp>
        <p:nvSpPr>
          <p:cNvPr id="327" name="Google Shape;327;p15"/>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
        <p:nvSpPr>
          <p:cNvPr id="328" name="Google Shape;328;p15"/>
          <p:cNvSpPr txBox="1"/>
          <p:nvPr/>
        </p:nvSpPr>
        <p:spPr>
          <a:xfrm>
            <a:off x="6071926" y="10827051"/>
            <a:ext cx="2775516" cy="3083907"/>
          </a:xfrm>
          <a:prstGeom prst="rect">
            <a:avLst/>
          </a:prstGeom>
          <a:noFill/>
          <a:ln>
            <a:noFill/>
          </a:ln>
        </p:spPr>
        <p:txBody>
          <a:bodyPr anchorCtr="0" anchor="t" bIns="3025" lIns="6075" spcFirstLastPara="1" rIns="6075" wrap="square" tIns="3025">
            <a:spAutoFit/>
          </a:bodyPr>
          <a:lstStyle/>
          <a:p>
            <a:pPr indent="0" lvl="0" marL="0" marR="0" rtl="0" algn="l">
              <a:spcBef>
                <a:spcPts val="0"/>
              </a:spcBef>
              <a:spcAft>
                <a:spcPts val="0"/>
              </a:spcAft>
              <a:buNone/>
            </a:pPr>
            <a:r>
              <a:rPr lang="en-US" sz="20000">
                <a:solidFill>
                  <a:srgbClr val="FFFCF5"/>
                </a:solidFill>
                <a:latin typeface="Arial"/>
                <a:ea typeface="Arial"/>
                <a:cs typeface="Arial"/>
                <a:sym typeface="Arial"/>
              </a:rPr>
              <a:t>?</a:t>
            </a:r>
            <a:endParaRPr/>
          </a:p>
        </p:txBody>
      </p:sp>
    </p:spTree>
  </p:cSld>
  <p:clrMapOvr>
    <a:masterClrMapping/>
  </p:clrMapOvr>
  <mc:AlternateContent>
    <mc:Choice Requires="p14">
      <p:transition spd="slow" p14:dur="2000">
        <p:push/>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26">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26">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26">
                                            <p:txEl>
                                              <p:pRg end="2" st="2"/>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333" name="Shape 333"/>
        <p:cNvGrpSpPr/>
        <p:nvPr/>
      </p:nvGrpSpPr>
      <p:grpSpPr>
        <a:xfrm>
          <a:off x="0" y="0"/>
          <a:ext cx="0" cy="0"/>
          <a:chOff x="0" y="0"/>
          <a:chExt cx="0" cy="0"/>
        </a:xfrm>
      </p:grpSpPr>
      <p:sp>
        <p:nvSpPr>
          <p:cNvPr id="334" name="Google Shape;334;p16"/>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Quote</a:t>
            </a:r>
            <a:endParaRPr/>
          </a:p>
        </p:txBody>
      </p:sp>
      <p:sp>
        <p:nvSpPr>
          <p:cNvPr id="335" name="Google Shape;335;p16"/>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336" name="Google Shape;336;p16"/>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VALUES IN ACTION</a:t>
            </a:r>
            <a:endParaRPr/>
          </a:p>
        </p:txBody>
      </p:sp>
      <p:sp>
        <p:nvSpPr>
          <p:cNvPr id="337" name="Google Shape;337;p16"/>
          <p:cNvSpPr/>
          <p:nvPr/>
        </p:nvSpPr>
        <p:spPr>
          <a:xfrm>
            <a:off x="6219091" y="11807916"/>
            <a:ext cx="38211343" cy="13359912"/>
          </a:xfrm>
          <a:prstGeom prst="roundRect">
            <a:avLst>
              <a:gd fmla="val 8397" name="adj"/>
            </a:avLst>
          </a:prstGeom>
          <a:solidFill>
            <a:srgbClr val="475043"/>
          </a:solidFill>
          <a:ln>
            <a:noFill/>
          </a:ln>
        </p:spPr>
        <p:txBody>
          <a:bodyPr anchorCtr="0" anchor="ctr" bIns="351000" lIns="351000" spcFirstLastPara="1" rIns="351000" wrap="square" tIns="351000">
            <a:noAutofit/>
          </a:bodyPr>
          <a:lstStyle/>
          <a:p>
            <a:pPr indent="0" lvl="0" marL="0" marR="0" rtl="0" algn="l">
              <a:lnSpc>
                <a:spcPct val="150000"/>
              </a:lnSpc>
              <a:spcBef>
                <a:spcPts val="0"/>
              </a:spcBef>
              <a:spcAft>
                <a:spcPts val="0"/>
              </a:spcAft>
              <a:buNone/>
            </a:pPr>
            <a:r>
              <a:t/>
            </a:r>
            <a:endParaRPr sz="12000">
              <a:solidFill>
                <a:schemeClr val="lt1"/>
              </a:solidFill>
              <a:latin typeface="Roboto Light"/>
              <a:ea typeface="Roboto Light"/>
              <a:cs typeface="Roboto Light"/>
              <a:sym typeface="Roboto Light"/>
            </a:endParaRPr>
          </a:p>
        </p:txBody>
      </p:sp>
      <p:sp>
        <p:nvSpPr>
          <p:cNvPr id="338" name="Google Shape;338;p16"/>
          <p:cNvSpPr/>
          <p:nvPr/>
        </p:nvSpPr>
        <p:spPr>
          <a:xfrm>
            <a:off x="4620497" y="10124341"/>
            <a:ext cx="4318714" cy="4325207"/>
          </a:xfrm>
          <a:prstGeom prst="ellipse">
            <a:avLst/>
          </a:prstGeom>
          <a:solidFill>
            <a:srgbClr val="ECBA2B"/>
          </a:solidFill>
          <a:ln>
            <a:noFill/>
          </a:ln>
        </p:spPr>
        <p:txBody>
          <a:bodyPr anchorCtr="0" anchor="ctr" bIns="3425" lIns="6850" spcFirstLastPara="1" rIns="6850" wrap="square" tIns="3425">
            <a:noAutofit/>
          </a:bodyPr>
          <a:lstStyle/>
          <a:p>
            <a:pPr indent="0" lvl="0" marL="0" marR="0" rtl="0" algn="ctr">
              <a:spcBef>
                <a:spcPts val="0"/>
              </a:spcBef>
              <a:spcAft>
                <a:spcPts val="0"/>
              </a:spcAft>
              <a:buNone/>
            </a:pPr>
            <a:r>
              <a:t/>
            </a:r>
            <a:endParaRPr sz="1350">
              <a:solidFill>
                <a:schemeClr val="lt1"/>
              </a:solidFill>
              <a:latin typeface="Calibri"/>
              <a:ea typeface="Calibri"/>
              <a:cs typeface="Calibri"/>
              <a:sym typeface="Calibri"/>
            </a:endParaRPr>
          </a:p>
        </p:txBody>
      </p:sp>
      <p:sp>
        <p:nvSpPr>
          <p:cNvPr id="339" name="Google Shape;339;p16"/>
          <p:cNvSpPr txBox="1"/>
          <p:nvPr/>
        </p:nvSpPr>
        <p:spPr>
          <a:xfrm>
            <a:off x="10135470" y="14789436"/>
            <a:ext cx="32109810" cy="4482189"/>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0">
                <a:solidFill>
                  <a:srgbClr val="FFFCF5"/>
                </a:solidFill>
                <a:latin typeface="Arial"/>
                <a:ea typeface="Arial"/>
                <a:cs typeface="Arial"/>
                <a:sym typeface="Arial"/>
              </a:rPr>
              <a:t>“True success is living by your values, regardless of the outcome."</a:t>
            </a:r>
            <a:endParaRPr/>
          </a:p>
        </p:txBody>
      </p:sp>
      <p:sp>
        <p:nvSpPr>
          <p:cNvPr id="340" name="Google Shape;340;p16"/>
          <p:cNvSpPr txBox="1"/>
          <p:nvPr/>
        </p:nvSpPr>
        <p:spPr>
          <a:xfrm>
            <a:off x="5924785" y="10342307"/>
            <a:ext cx="2775516" cy="6931114"/>
          </a:xfrm>
          <a:prstGeom prst="rect">
            <a:avLst/>
          </a:prstGeom>
          <a:noFill/>
          <a:ln>
            <a:noFill/>
          </a:ln>
        </p:spPr>
        <p:txBody>
          <a:bodyPr anchorCtr="0" anchor="t" bIns="3025" lIns="6075" spcFirstLastPara="1" rIns="6075" wrap="square" tIns="3025">
            <a:spAutoFit/>
          </a:bodyPr>
          <a:lstStyle/>
          <a:p>
            <a:pPr indent="0" lvl="0" marL="0" marR="0" rtl="0" algn="l">
              <a:spcBef>
                <a:spcPts val="0"/>
              </a:spcBef>
              <a:spcAft>
                <a:spcPts val="0"/>
              </a:spcAft>
              <a:buNone/>
            </a:pPr>
            <a:r>
              <a:rPr lang="en-US" sz="45000">
                <a:solidFill>
                  <a:srgbClr val="FFFCF5"/>
                </a:solidFill>
                <a:latin typeface="Arial"/>
                <a:ea typeface="Arial"/>
                <a:cs typeface="Arial"/>
                <a:sym typeface="Arial"/>
              </a:rPr>
              <a:t>”</a:t>
            </a:r>
            <a:endParaRPr/>
          </a:p>
        </p:txBody>
      </p:sp>
      <p:sp>
        <p:nvSpPr>
          <p:cNvPr id="341" name="Google Shape;341;p16"/>
          <p:cNvSpPr/>
          <p:nvPr/>
        </p:nvSpPr>
        <p:spPr>
          <a:xfrm>
            <a:off x="33028181" y="20515850"/>
            <a:ext cx="7641836" cy="156966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9600">
                <a:solidFill>
                  <a:srgbClr val="FFFCF5"/>
                </a:solidFill>
                <a:latin typeface="Arial"/>
                <a:ea typeface="Arial"/>
                <a:cs typeface="Arial"/>
                <a:sym typeface="Arial"/>
              </a:rPr>
              <a:t>– Russ Harris</a:t>
            </a:r>
            <a:endParaRPr/>
          </a:p>
        </p:txBody>
      </p:sp>
      <p:sp>
        <p:nvSpPr>
          <p:cNvPr id="342" name="Google Shape;342;p16"/>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2000">
        <p:push/>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75043"/>
        </a:solidFill>
      </p:bgPr>
    </p:bg>
    <p:spTree>
      <p:nvGrpSpPr>
        <p:cNvPr id="346" name="Shape 346"/>
        <p:cNvGrpSpPr/>
        <p:nvPr/>
      </p:nvGrpSpPr>
      <p:grpSpPr>
        <a:xfrm>
          <a:off x="0" y="0"/>
          <a:ext cx="0" cy="0"/>
          <a:chOff x="0" y="0"/>
          <a:chExt cx="0" cy="0"/>
        </a:xfrm>
      </p:grpSpPr>
      <p:sp>
        <p:nvSpPr>
          <p:cNvPr id="347" name="Google Shape;347;p17"/>
          <p:cNvSpPr/>
          <p:nvPr/>
        </p:nvSpPr>
        <p:spPr>
          <a:xfrm>
            <a:off x="8258296" y="14988131"/>
            <a:ext cx="34607259" cy="33808"/>
          </a:xfrm>
          <a:prstGeom prst="rect">
            <a:avLst/>
          </a:prstGeom>
          <a:solidFill>
            <a:schemeClr val="lt1"/>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chemeClr val="lt1"/>
              </a:solidFill>
              <a:latin typeface="Calibri"/>
              <a:ea typeface="Calibri"/>
              <a:cs typeface="Calibri"/>
              <a:sym typeface="Calibri"/>
            </a:endParaRPr>
          </a:p>
        </p:txBody>
      </p:sp>
      <p:sp>
        <p:nvSpPr>
          <p:cNvPr id="348" name="Google Shape;348;p17"/>
          <p:cNvSpPr txBox="1"/>
          <p:nvPr/>
        </p:nvSpPr>
        <p:spPr>
          <a:xfrm>
            <a:off x="8102171" y="4652523"/>
            <a:ext cx="5338039" cy="10854041"/>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70000">
                <a:solidFill>
                  <a:srgbClr val="ECBA2B"/>
                </a:solidFill>
                <a:latin typeface="Arial"/>
                <a:ea typeface="Arial"/>
                <a:cs typeface="Arial"/>
                <a:sym typeface="Arial"/>
              </a:rPr>
              <a:t>3</a:t>
            </a:r>
            <a:endParaRPr/>
          </a:p>
        </p:txBody>
      </p:sp>
      <p:sp>
        <p:nvSpPr>
          <p:cNvPr id="349" name="Google Shape;349;p17"/>
          <p:cNvSpPr txBox="1"/>
          <p:nvPr/>
        </p:nvSpPr>
        <p:spPr>
          <a:xfrm>
            <a:off x="8102171" y="15991189"/>
            <a:ext cx="35941964" cy="2805684"/>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17700">
                <a:solidFill>
                  <a:srgbClr val="FFFCF5"/>
                </a:solidFill>
                <a:latin typeface="Arial"/>
                <a:ea typeface="Arial"/>
                <a:cs typeface="Arial"/>
                <a:sym typeface="Arial"/>
              </a:rPr>
              <a:t>Goals That Matter</a:t>
            </a:r>
            <a:endParaRPr/>
          </a:p>
        </p:txBody>
      </p:sp>
      <p:sp>
        <p:nvSpPr>
          <p:cNvPr id="350" name="Google Shape;350;p17"/>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2000">
        <p:push/>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355" name="Shape 355"/>
        <p:cNvGrpSpPr/>
        <p:nvPr/>
      </p:nvGrpSpPr>
      <p:grpSpPr>
        <a:xfrm>
          <a:off x="0" y="0"/>
          <a:ext cx="0" cy="0"/>
          <a:chOff x="0" y="0"/>
          <a:chExt cx="0" cy="0"/>
        </a:xfrm>
      </p:grpSpPr>
      <p:sp>
        <p:nvSpPr>
          <p:cNvPr id="356" name="Google Shape;356;p18"/>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Quote</a:t>
            </a:r>
            <a:endParaRPr/>
          </a:p>
        </p:txBody>
      </p:sp>
      <p:sp>
        <p:nvSpPr>
          <p:cNvPr id="357" name="Google Shape;357;p18"/>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358" name="Google Shape;358;p18"/>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GOALS THAT MATTER</a:t>
            </a:r>
            <a:endParaRPr/>
          </a:p>
        </p:txBody>
      </p:sp>
      <p:sp>
        <p:nvSpPr>
          <p:cNvPr id="359" name="Google Shape;359;p18"/>
          <p:cNvSpPr/>
          <p:nvPr/>
        </p:nvSpPr>
        <p:spPr>
          <a:xfrm>
            <a:off x="6219091" y="11807916"/>
            <a:ext cx="38211343" cy="13359912"/>
          </a:xfrm>
          <a:prstGeom prst="roundRect">
            <a:avLst>
              <a:gd fmla="val 8397" name="adj"/>
            </a:avLst>
          </a:prstGeom>
          <a:solidFill>
            <a:srgbClr val="475043"/>
          </a:solidFill>
          <a:ln>
            <a:noFill/>
          </a:ln>
        </p:spPr>
        <p:txBody>
          <a:bodyPr anchorCtr="0" anchor="ctr" bIns="351000" lIns="351000" spcFirstLastPara="1" rIns="351000" wrap="square" tIns="351000">
            <a:noAutofit/>
          </a:bodyPr>
          <a:lstStyle/>
          <a:p>
            <a:pPr indent="0" lvl="0" marL="0" marR="0" rtl="0" algn="l">
              <a:lnSpc>
                <a:spcPct val="150000"/>
              </a:lnSpc>
              <a:spcBef>
                <a:spcPts val="0"/>
              </a:spcBef>
              <a:spcAft>
                <a:spcPts val="0"/>
              </a:spcAft>
              <a:buNone/>
            </a:pPr>
            <a:r>
              <a:t/>
            </a:r>
            <a:endParaRPr sz="12000">
              <a:solidFill>
                <a:schemeClr val="lt1"/>
              </a:solidFill>
              <a:latin typeface="Roboto Light"/>
              <a:ea typeface="Roboto Light"/>
              <a:cs typeface="Roboto Light"/>
              <a:sym typeface="Roboto Light"/>
            </a:endParaRPr>
          </a:p>
        </p:txBody>
      </p:sp>
      <p:sp>
        <p:nvSpPr>
          <p:cNvPr id="360" name="Google Shape;360;p18"/>
          <p:cNvSpPr/>
          <p:nvPr/>
        </p:nvSpPr>
        <p:spPr>
          <a:xfrm>
            <a:off x="4620497" y="10124341"/>
            <a:ext cx="4318714" cy="4325207"/>
          </a:xfrm>
          <a:prstGeom prst="ellipse">
            <a:avLst/>
          </a:prstGeom>
          <a:solidFill>
            <a:srgbClr val="ECBA2B"/>
          </a:solidFill>
          <a:ln>
            <a:noFill/>
          </a:ln>
        </p:spPr>
        <p:txBody>
          <a:bodyPr anchorCtr="0" anchor="ctr" bIns="3425" lIns="6850" spcFirstLastPara="1" rIns="6850" wrap="square" tIns="3425">
            <a:noAutofit/>
          </a:bodyPr>
          <a:lstStyle/>
          <a:p>
            <a:pPr indent="0" lvl="0" marL="0" marR="0" rtl="0" algn="ctr">
              <a:spcBef>
                <a:spcPts val="0"/>
              </a:spcBef>
              <a:spcAft>
                <a:spcPts val="0"/>
              </a:spcAft>
              <a:buNone/>
            </a:pPr>
            <a:r>
              <a:t/>
            </a:r>
            <a:endParaRPr sz="1350">
              <a:solidFill>
                <a:schemeClr val="lt1"/>
              </a:solidFill>
              <a:latin typeface="Calibri"/>
              <a:ea typeface="Calibri"/>
              <a:cs typeface="Calibri"/>
              <a:sym typeface="Calibri"/>
            </a:endParaRPr>
          </a:p>
        </p:txBody>
      </p:sp>
      <p:sp>
        <p:nvSpPr>
          <p:cNvPr id="361" name="Google Shape;361;p18"/>
          <p:cNvSpPr txBox="1"/>
          <p:nvPr/>
        </p:nvSpPr>
        <p:spPr>
          <a:xfrm>
            <a:off x="10135470" y="14789436"/>
            <a:ext cx="32109810" cy="4482189"/>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0">
                <a:solidFill>
                  <a:srgbClr val="FFFCF5"/>
                </a:solidFill>
                <a:latin typeface="Arial"/>
                <a:ea typeface="Arial"/>
                <a:cs typeface="Arial"/>
                <a:sym typeface="Arial"/>
              </a:rPr>
              <a:t>“Many of us are setting goals wrong – and most of us aren’t setting goals at all.”</a:t>
            </a:r>
            <a:endParaRPr/>
          </a:p>
        </p:txBody>
      </p:sp>
      <p:sp>
        <p:nvSpPr>
          <p:cNvPr id="362" name="Google Shape;362;p18"/>
          <p:cNvSpPr txBox="1"/>
          <p:nvPr/>
        </p:nvSpPr>
        <p:spPr>
          <a:xfrm>
            <a:off x="5924785" y="10342307"/>
            <a:ext cx="2775516" cy="6931114"/>
          </a:xfrm>
          <a:prstGeom prst="rect">
            <a:avLst/>
          </a:prstGeom>
          <a:noFill/>
          <a:ln>
            <a:noFill/>
          </a:ln>
        </p:spPr>
        <p:txBody>
          <a:bodyPr anchorCtr="0" anchor="t" bIns="3025" lIns="6075" spcFirstLastPara="1" rIns="6075" wrap="square" tIns="3025">
            <a:spAutoFit/>
          </a:bodyPr>
          <a:lstStyle/>
          <a:p>
            <a:pPr indent="0" lvl="0" marL="0" marR="0" rtl="0" algn="l">
              <a:spcBef>
                <a:spcPts val="0"/>
              </a:spcBef>
              <a:spcAft>
                <a:spcPts val="0"/>
              </a:spcAft>
              <a:buNone/>
            </a:pPr>
            <a:r>
              <a:rPr lang="en-US" sz="45000">
                <a:solidFill>
                  <a:srgbClr val="FFFCF5"/>
                </a:solidFill>
                <a:latin typeface="Arial"/>
                <a:ea typeface="Arial"/>
                <a:cs typeface="Arial"/>
                <a:sym typeface="Arial"/>
              </a:rPr>
              <a:t>”</a:t>
            </a:r>
            <a:endParaRPr/>
          </a:p>
        </p:txBody>
      </p:sp>
      <p:sp>
        <p:nvSpPr>
          <p:cNvPr id="363" name="Google Shape;363;p18"/>
          <p:cNvSpPr/>
          <p:nvPr/>
        </p:nvSpPr>
        <p:spPr>
          <a:xfrm>
            <a:off x="34328217" y="20515850"/>
            <a:ext cx="6341800" cy="156966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9600">
                <a:solidFill>
                  <a:srgbClr val="FFFCF5"/>
                </a:solidFill>
                <a:latin typeface="Arial"/>
                <a:ea typeface="Arial"/>
                <a:cs typeface="Arial"/>
                <a:sym typeface="Arial"/>
              </a:rPr>
              <a:t>– Zig Ziglar</a:t>
            </a:r>
            <a:endParaRPr/>
          </a:p>
        </p:txBody>
      </p:sp>
      <p:sp>
        <p:nvSpPr>
          <p:cNvPr id="364" name="Google Shape;364;p18"/>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2000">
        <p:push/>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369" name="Shape 369"/>
        <p:cNvGrpSpPr/>
        <p:nvPr/>
      </p:nvGrpSpPr>
      <p:grpSpPr>
        <a:xfrm>
          <a:off x="0" y="0"/>
          <a:ext cx="0" cy="0"/>
          <a:chOff x="0" y="0"/>
          <a:chExt cx="0" cy="0"/>
        </a:xfrm>
      </p:grpSpPr>
      <p:sp>
        <p:nvSpPr>
          <p:cNvPr id="370" name="Google Shape;370;p19"/>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Reflect</a:t>
            </a:r>
            <a:endParaRPr/>
          </a:p>
        </p:txBody>
      </p:sp>
      <p:sp>
        <p:nvSpPr>
          <p:cNvPr id="371" name="Google Shape;371;p19"/>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372" name="Google Shape;372;p19"/>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GOALS THAT MATTER</a:t>
            </a:r>
            <a:endParaRPr/>
          </a:p>
        </p:txBody>
      </p:sp>
      <p:sp>
        <p:nvSpPr>
          <p:cNvPr id="373" name="Google Shape;373;p19"/>
          <p:cNvSpPr/>
          <p:nvPr/>
        </p:nvSpPr>
        <p:spPr>
          <a:xfrm>
            <a:off x="6219091" y="11147985"/>
            <a:ext cx="38211343" cy="14019843"/>
          </a:xfrm>
          <a:prstGeom prst="roundRect">
            <a:avLst>
              <a:gd fmla="val 8397" name="adj"/>
            </a:avLst>
          </a:prstGeom>
          <a:solidFill>
            <a:srgbClr val="475043"/>
          </a:solidFill>
          <a:ln>
            <a:noFill/>
          </a:ln>
        </p:spPr>
        <p:txBody>
          <a:bodyPr anchorCtr="0" anchor="ctr" bIns="351000" lIns="351000" spcFirstLastPara="1" rIns="351000" wrap="square" tIns="351000">
            <a:noAutofit/>
          </a:bodyPr>
          <a:lstStyle/>
          <a:p>
            <a:pPr indent="0" lvl="0" marL="0" marR="0" rtl="0" algn="l">
              <a:lnSpc>
                <a:spcPct val="150000"/>
              </a:lnSpc>
              <a:spcBef>
                <a:spcPts val="0"/>
              </a:spcBef>
              <a:spcAft>
                <a:spcPts val="0"/>
              </a:spcAft>
              <a:buNone/>
            </a:pPr>
            <a:r>
              <a:t/>
            </a:r>
            <a:endParaRPr sz="12000">
              <a:solidFill>
                <a:schemeClr val="lt1"/>
              </a:solidFill>
              <a:latin typeface="Roboto Light"/>
              <a:ea typeface="Roboto Light"/>
              <a:cs typeface="Roboto Light"/>
              <a:sym typeface="Roboto Light"/>
            </a:endParaRPr>
          </a:p>
        </p:txBody>
      </p:sp>
      <p:sp>
        <p:nvSpPr>
          <p:cNvPr id="374" name="Google Shape;374;p19"/>
          <p:cNvSpPr/>
          <p:nvPr/>
        </p:nvSpPr>
        <p:spPr>
          <a:xfrm>
            <a:off x="4620497" y="10124341"/>
            <a:ext cx="4318714" cy="4325207"/>
          </a:xfrm>
          <a:prstGeom prst="ellipse">
            <a:avLst/>
          </a:prstGeom>
          <a:solidFill>
            <a:srgbClr val="ECBA2B"/>
          </a:solidFill>
          <a:ln>
            <a:noFill/>
          </a:ln>
        </p:spPr>
        <p:txBody>
          <a:bodyPr anchorCtr="0" anchor="ctr" bIns="3425" lIns="6850" spcFirstLastPara="1" rIns="6850" wrap="square" tIns="3425">
            <a:noAutofit/>
          </a:bodyPr>
          <a:lstStyle/>
          <a:p>
            <a:pPr indent="0" lvl="0" marL="0" marR="0" rtl="0" algn="ctr">
              <a:spcBef>
                <a:spcPts val="0"/>
              </a:spcBef>
              <a:spcAft>
                <a:spcPts val="0"/>
              </a:spcAft>
              <a:buNone/>
            </a:pPr>
            <a:r>
              <a:t/>
            </a:r>
            <a:endParaRPr sz="1350">
              <a:solidFill>
                <a:schemeClr val="lt1"/>
              </a:solidFill>
              <a:latin typeface="Calibri"/>
              <a:ea typeface="Calibri"/>
              <a:cs typeface="Calibri"/>
              <a:sym typeface="Calibri"/>
            </a:endParaRPr>
          </a:p>
        </p:txBody>
      </p:sp>
      <p:sp>
        <p:nvSpPr>
          <p:cNvPr id="375" name="Google Shape;375;p19"/>
          <p:cNvSpPr txBox="1"/>
          <p:nvPr/>
        </p:nvSpPr>
        <p:spPr>
          <a:xfrm>
            <a:off x="10087857" y="12266843"/>
            <a:ext cx="32009700" cy="11867400"/>
          </a:xfrm>
          <a:prstGeom prst="rect">
            <a:avLst/>
          </a:prstGeom>
          <a:noFill/>
          <a:ln>
            <a:noFill/>
          </a:ln>
        </p:spPr>
        <p:txBody>
          <a:bodyPr anchorCtr="0" anchor="t" bIns="45700" lIns="91425" spcFirstLastPara="1" rIns="91425" wrap="square" tIns="45700">
            <a:spAutoFit/>
          </a:bodyPr>
          <a:lstStyle/>
          <a:p>
            <a:pPr indent="-1143000" lvl="0" marL="1143000" marR="0" rtl="0" algn="l">
              <a:lnSpc>
                <a:spcPct val="115000"/>
              </a:lnSpc>
              <a:spcBef>
                <a:spcPts val="0"/>
              </a:spcBef>
              <a:spcAft>
                <a:spcPts val="0"/>
              </a:spcAft>
              <a:buClr>
                <a:srgbClr val="ECBA2B"/>
              </a:buClr>
              <a:buSzPts val="9000"/>
              <a:buFont typeface="Noto Sans Symbols"/>
              <a:buChar char="▪"/>
            </a:pPr>
            <a:r>
              <a:rPr lang="en-US" sz="10000">
                <a:solidFill>
                  <a:srgbClr val="FFFCF5"/>
                </a:solidFill>
                <a:latin typeface="Arial"/>
                <a:ea typeface="Arial"/>
                <a:cs typeface="Arial"/>
                <a:sym typeface="Arial"/>
              </a:rPr>
              <a:t>What is your current goal-setting strategy?</a:t>
            </a:r>
            <a:endParaRPr/>
          </a:p>
          <a:p>
            <a:pPr indent="-1143000" lvl="0" marL="1143000" marR="0" rtl="0" algn="l">
              <a:lnSpc>
                <a:spcPct val="115000"/>
              </a:lnSpc>
              <a:spcBef>
                <a:spcPts val="3600"/>
              </a:spcBef>
              <a:spcAft>
                <a:spcPts val="0"/>
              </a:spcAft>
              <a:buClr>
                <a:srgbClr val="ECBA2B"/>
              </a:buClr>
              <a:buSzPts val="9000"/>
              <a:buFont typeface="Noto Sans Symbols"/>
              <a:buChar char="▪"/>
            </a:pPr>
            <a:r>
              <a:rPr lang="en-US" sz="10000">
                <a:solidFill>
                  <a:srgbClr val="FFFCF5"/>
                </a:solidFill>
                <a:latin typeface="Arial"/>
                <a:ea typeface="Arial"/>
                <a:cs typeface="Arial"/>
                <a:sym typeface="Arial"/>
              </a:rPr>
              <a:t>On a scale of 1 – 10, how effective has it been in helping you achieve goals? </a:t>
            </a:r>
            <a:endParaRPr/>
          </a:p>
          <a:p>
            <a:pPr indent="-1143000" lvl="0" marL="1143000" marR="0" rtl="0" algn="l">
              <a:lnSpc>
                <a:spcPct val="115000"/>
              </a:lnSpc>
              <a:spcBef>
                <a:spcPts val="3600"/>
              </a:spcBef>
              <a:spcAft>
                <a:spcPts val="0"/>
              </a:spcAft>
              <a:buClr>
                <a:srgbClr val="ECBA2B"/>
              </a:buClr>
              <a:buSzPts val="9000"/>
              <a:buFont typeface="Noto Sans Symbols"/>
              <a:buChar char="▪"/>
            </a:pPr>
            <a:r>
              <a:rPr lang="en-US" sz="10000">
                <a:solidFill>
                  <a:srgbClr val="FFFCF5"/>
                </a:solidFill>
                <a:latin typeface="Arial"/>
                <a:ea typeface="Arial"/>
                <a:cs typeface="Arial"/>
                <a:sym typeface="Arial"/>
              </a:rPr>
              <a:t>Did they help you create goals that fulfilled you during and after their completion? </a:t>
            </a:r>
            <a:endParaRPr/>
          </a:p>
          <a:p>
            <a:pPr indent="-1143000" lvl="0" marL="1143000" marR="0" rtl="0" algn="l">
              <a:lnSpc>
                <a:spcPct val="115000"/>
              </a:lnSpc>
              <a:spcBef>
                <a:spcPts val="3600"/>
              </a:spcBef>
              <a:spcAft>
                <a:spcPts val="0"/>
              </a:spcAft>
              <a:buClr>
                <a:srgbClr val="ECBA2B"/>
              </a:buClr>
              <a:buSzPts val="9000"/>
              <a:buFont typeface="Noto Sans Symbols"/>
              <a:buChar char="▪"/>
            </a:pPr>
            <a:r>
              <a:rPr lang="en-US" sz="10000">
                <a:solidFill>
                  <a:srgbClr val="FFFCF5"/>
                </a:solidFill>
                <a:latin typeface="Arial"/>
                <a:ea typeface="Arial"/>
                <a:cs typeface="Arial"/>
                <a:sym typeface="Arial"/>
              </a:rPr>
              <a:t>Why/why not? </a:t>
            </a:r>
            <a:endParaRPr/>
          </a:p>
        </p:txBody>
      </p:sp>
      <p:sp>
        <p:nvSpPr>
          <p:cNvPr id="376" name="Google Shape;376;p19"/>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
        <p:nvSpPr>
          <p:cNvPr id="377" name="Google Shape;377;p19"/>
          <p:cNvSpPr txBox="1"/>
          <p:nvPr/>
        </p:nvSpPr>
        <p:spPr>
          <a:xfrm>
            <a:off x="6071926" y="10827051"/>
            <a:ext cx="2775516" cy="3083907"/>
          </a:xfrm>
          <a:prstGeom prst="rect">
            <a:avLst/>
          </a:prstGeom>
          <a:noFill/>
          <a:ln>
            <a:noFill/>
          </a:ln>
        </p:spPr>
        <p:txBody>
          <a:bodyPr anchorCtr="0" anchor="t" bIns="3025" lIns="6075" spcFirstLastPara="1" rIns="6075" wrap="square" tIns="3025">
            <a:spAutoFit/>
          </a:bodyPr>
          <a:lstStyle/>
          <a:p>
            <a:pPr indent="0" lvl="0" marL="0" marR="0" rtl="0" algn="l">
              <a:spcBef>
                <a:spcPts val="0"/>
              </a:spcBef>
              <a:spcAft>
                <a:spcPts val="0"/>
              </a:spcAft>
              <a:buNone/>
            </a:pPr>
            <a:r>
              <a:rPr lang="en-US" sz="20000">
                <a:solidFill>
                  <a:srgbClr val="FFFCF5"/>
                </a:solidFill>
                <a:latin typeface="Arial"/>
                <a:ea typeface="Arial"/>
                <a:cs typeface="Arial"/>
                <a:sym typeface="Arial"/>
              </a:rPr>
              <a:t>?</a:t>
            </a:r>
            <a:endParaRPr/>
          </a:p>
        </p:txBody>
      </p:sp>
    </p:spTree>
  </p:cSld>
  <p:clrMapOvr>
    <a:masterClrMapping/>
  </p:clrMapOvr>
  <mc:AlternateContent>
    <mc:Choice Requires="p14">
      <p:transition spd="slow" p14:dur="2000">
        <p:push/>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75">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75">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75">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75">
                                            <p:txEl>
                                              <p:pRg end="3" st="3"/>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98" name="Shape 98"/>
        <p:cNvGrpSpPr/>
        <p:nvPr/>
      </p:nvGrpSpPr>
      <p:grpSpPr>
        <a:xfrm>
          <a:off x="0" y="0"/>
          <a:ext cx="0" cy="0"/>
          <a:chOff x="0" y="0"/>
          <a:chExt cx="0" cy="0"/>
        </a:xfrm>
      </p:grpSpPr>
      <p:sp>
        <p:nvSpPr>
          <p:cNvPr id="99" name="Google Shape;99;p2"/>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Homework</a:t>
            </a:r>
            <a:endParaRPr/>
          </a:p>
        </p:txBody>
      </p:sp>
      <p:sp>
        <p:nvSpPr>
          <p:cNvPr id="100" name="Google Shape;100;p2"/>
          <p:cNvSpPr txBox="1"/>
          <p:nvPr>
            <p:ph idx="1" type="body"/>
          </p:nvPr>
        </p:nvSpPr>
        <p:spPr>
          <a:xfrm>
            <a:off x="5092065" y="11103724"/>
            <a:ext cx="41313735" cy="9868862"/>
          </a:xfrm>
          <a:prstGeom prst="rect">
            <a:avLst/>
          </a:prstGeom>
          <a:noFill/>
          <a:ln>
            <a:noFill/>
          </a:ln>
        </p:spPr>
        <p:txBody>
          <a:bodyPr anchorCtr="0" anchor="t" bIns="228200" lIns="456400" spcFirstLastPara="1" rIns="456400" wrap="square" tIns="228200">
            <a:noAutofit/>
          </a:bodyPr>
          <a:lstStyle/>
          <a:p>
            <a:pPr indent="-1711516" lvl="0" marL="1711516" rtl="0" algn="l">
              <a:lnSpc>
                <a:spcPct val="130000"/>
              </a:lnSpc>
              <a:spcBef>
                <a:spcPts val="0"/>
              </a:spcBef>
              <a:spcAft>
                <a:spcPts val="0"/>
              </a:spcAft>
              <a:buClr>
                <a:srgbClr val="475043"/>
              </a:buClr>
              <a:buSzPts val="11000"/>
              <a:buFont typeface="Noto Sans Symbols"/>
              <a:buChar char="▪"/>
            </a:pPr>
            <a:r>
              <a:rPr lang="en-US" sz="11000">
                <a:solidFill>
                  <a:srgbClr val="09101B"/>
                </a:solidFill>
                <a:latin typeface="Arial"/>
                <a:ea typeface="Arial"/>
                <a:cs typeface="Arial"/>
                <a:sym typeface="Arial"/>
              </a:rPr>
              <a:t>What went well with your Rooted Routine homework?</a:t>
            </a:r>
            <a:endParaRPr/>
          </a:p>
          <a:p>
            <a:pPr indent="-1711516" lvl="0" marL="1711516" rtl="0" algn="l">
              <a:lnSpc>
                <a:spcPct val="130000"/>
              </a:lnSpc>
              <a:spcBef>
                <a:spcPts val="2200"/>
              </a:spcBef>
              <a:spcAft>
                <a:spcPts val="0"/>
              </a:spcAft>
              <a:buClr>
                <a:srgbClr val="475043"/>
              </a:buClr>
              <a:buSzPts val="11000"/>
              <a:buFont typeface="Noto Sans Symbols"/>
              <a:buChar char="▪"/>
            </a:pPr>
            <a:r>
              <a:rPr lang="en-US" sz="11000">
                <a:solidFill>
                  <a:srgbClr val="09101B"/>
                </a:solidFill>
                <a:latin typeface="Arial"/>
                <a:ea typeface="Arial"/>
                <a:cs typeface="Arial"/>
                <a:sym typeface="Arial"/>
              </a:rPr>
              <a:t>Where did you struggle with your Rooted Routine Homework?</a:t>
            </a:r>
            <a:endParaRPr/>
          </a:p>
          <a:p>
            <a:pPr indent="-1711516" lvl="0" marL="1711516" rtl="0" algn="l">
              <a:lnSpc>
                <a:spcPct val="130000"/>
              </a:lnSpc>
              <a:spcBef>
                <a:spcPts val="2200"/>
              </a:spcBef>
              <a:spcAft>
                <a:spcPts val="0"/>
              </a:spcAft>
              <a:buClr>
                <a:srgbClr val="475043"/>
              </a:buClr>
              <a:buSzPts val="11000"/>
              <a:buFont typeface="Noto Sans Symbols"/>
              <a:buChar char="▪"/>
            </a:pPr>
            <a:r>
              <a:rPr lang="en-US" sz="11000">
                <a:solidFill>
                  <a:srgbClr val="09101B"/>
                </a:solidFill>
                <a:latin typeface="Arial"/>
                <a:ea typeface="Arial"/>
                <a:cs typeface="Arial"/>
                <a:sym typeface="Arial"/>
              </a:rPr>
              <a:t>What have you learned about Rooted Routines?</a:t>
            </a:r>
            <a:endParaRPr/>
          </a:p>
          <a:p>
            <a:pPr indent="-1711516" lvl="0" marL="1711516" rtl="0" algn="l">
              <a:lnSpc>
                <a:spcPct val="130000"/>
              </a:lnSpc>
              <a:spcBef>
                <a:spcPts val="2200"/>
              </a:spcBef>
              <a:spcAft>
                <a:spcPts val="0"/>
              </a:spcAft>
              <a:buClr>
                <a:srgbClr val="475043"/>
              </a:buClr>
              <a:buSzPts val="11000"/>
              <a:buFont typeface="Noto Sans Symbols"/>
              <a:buChar char="▪"/>
            </a:pPr>
            <a:r>
              <a:rPr lang="en-US" sz="11000">
                <a:solidFill>
                  <a:srgbClr val="09101B"/>
                </a:solidFill>
                <a:latin typeface="Arial"/>
                <a:ea typeface="Arial"/>
                <a:cs typeface="Arial"/>
                <a:sym typeface="Arial"/>
              </a:rPr>
              <a:t>How might you improve your Rooted Routine outcomes in </a:t>
            </a:r>
            <a:br>
              <a:rPr lang="en-US" sz="11000">
                <a:solidFill>
                  <a:srgbClr val="09101B"/>
                </a:solidFill>
                <a:latin typeface="Arial"/>
                <a:ea typeface="Arial"/>
                <a:cs typeface="Arial"/>
                <a:sym typeface="Arial"/>
              </a:rPr>
            </a:br>
            <a:r>
              <a:rPr lang="en-US" sz="11000">
                <a:solidFill>
                  <a:srgbClr val="09101B"/>
                </a:solidFill>
                <a:latin typeface="Arial"/>
                <a:ea typeface="Arial"/>
                <a:cs typeface="Arial"/>
                <a:sym typeface="Arial"/>
              </a:rPr>
              <a:t>the future?</a:t>
            </a:r>
            <a:endParaRPr/>
          </a:p>
        </p:txBody>
      </p:sp>
      <p:sp>
        <p:nvSpPr>
          <p:cNvPr id="101" name="Google Shape;101;p2"/>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b="0" i="0" sz="8900" u="none" cap="none" strike="noStrike">
              <a:solidFill>
                <a:srgbClr val="E63A45"/>
              </a:solidFill>
              <a:latin typeface="Calibri"/>
              <a:ea typeface="Calibri"/>
              <a:cs typeface="Calibri"/>
              <a:sym typeface="Calibri"/>
            </a:endParaRPr>
          </a:p>
        </p:txBody>
      </p:sp>
      <p:sp>
        <p:nvSpPr>
          <p:cNvPr id="102" name="Google Shape;102;p2"/>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b="0" i="0" lang="en-US" sz="8900" u="none" cap="none" strike="noStrike">
                <a:solidFill>
                  <a:srgbClr val="475043"/>
                </a:solidFill>
                <a:latin typeface="Arial"/>
                <a:ea typeface="Arial"/>
                <a:cs typeface="Arial"/>
                <a:sym typeface="Arial"/>
              </a:rPr>
              <a:t>OUTLINE</a:t>
            </a:r>
            <a:endParaRPr/>
          </a:p>
        </p:txBody>
      </p:sp>
      <p:sp>
        <p:nvSpPr>
          <p:cNvPr id="103" name="Google Shape;103;p2"/>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2000">
        <p:push/>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0">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0">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0">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0">
                                            <p:txEl>
                                              <p:pRg end="3" st="3"/>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382" name="Shape 382"/>
        <p:cNvGrpSpPr/>
        <p:nvPr/>
      </p:nvGrpSpPr>
      <p:grpSpPr>
        <a:xfrm>
          <a:off x="0" y="0"/>
          <a:ext cx="0" cy="0"/>
          <a:chOff x="0" y="0"/>
          <a:chExt cx="0" cy="0"/>
        </a:xfrm>
      </p:grpSpPr>
      <p:sp>
        <p:nvSpPr>
          <p:cNvPr id="383" name="Google Shape;383;p20"/>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Quote</a:t>
            </a:r>
            <a:endParaRPr/>
          </a:p>
        </p:txBody>
      </p:sp>
      <p:sp>
        <p:nvSpPr>
          <p:cNvPr id="384" name="Google Shape;384;p20"/>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385" name="Google Shape;385;p20"/>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GOALS THAT MATTER</a:t>
            </a:r>
            <a:endParaRPr/>
          </a:p>
        </p:txBody>
      </p:sp>
      <p:sp>
        <p:nvSpPr>
          <p:cNvPr id="386" name="Google Shape;386;p20"/>
          <p:cNvSpPr/>
          <p:nvPr/>
        </p:nvSpPr>
        <p:spPr>
          <a:xfrm>
            <a:off x="6219091" y="11807916"/>
            <a:ext cx="38211343" cy="13359912"/>
          </a:xfrm>
          <a:prstGeom prst="roundRect">
            <a:avLst>
              <a:gd fmla="val 8397" name="adj"/>
            </a:avLst>
          </a:prstGeom>
          <a:solidFill>
            <a:srgbClr val="475043"/>
          </a:solidFill>
          <a:ln>
            <a:noFill/>
          </a:ln>
        </p:spPr>
        <p:txBody>
          <a:bodyPr anchorCtr="0" anchor="ctr" bIns="351000" lIns="351000" spcFirstLastPara="1" rIns="351000" wrap="square" tIns="351000">
            <a:noAutofit/>
          </a:bodyPr>
          <a:lstStyle/>
          <a:p>
            <a:pPr indent="0" lvl="0" marL="0" marR="0" rtl="0" algn="l">
              <a:lnSpc>
                <a:spcPct val="150000"/>
              </a:lnSpc>
              <a:spcBef>
                <a:spcPts val="0"/>
              </a:spcBef>
              <a:spcAft>
                <a:spcPts val="0"/>
              </a:spcAft>
              <a:buNone/>
            </a:pPr>
            <a:r>
              <a:t/>
            </a:r>
            <a:endParaRPr sz="12000">
              <a:solidFill>
                <a:schemeClr val="lt1"/>
              </a:solidFill>
              <a:latin typeface="Roboto Light"/>
              <a:ea typeface="Roboto Light"/>
              <a:cs typeface="Roboto Light"/>
              <a:sym typeface="Roboto Light"/>
            </a:endParaRPr>
          </a:p>
        </p:txBody>
      </p:sp>
      <p:sp>
        <p:nvSpPr>
          <p:cNvPr id="387" name="Google Shape;387;p20"/>
          <p:cNvSpPr/>
          <p:nvPr/>
        </p:nvSpPr>
        <p:spPr>
          <a:xfrm>
            <a:off x="4620497" y="10124341"/>
            <a:ext cx="4318714" cy="4325207"/>
          </a:xfrm>
          <a:prstGeom prst="ellipse">
            <a:avLst/>
          </a:prstGeom>
          <a:solidFill>
            <a:srgbClr val="ECBA2B"/>
          </a:solidFill>
          <a:ln>
            <a:noFill/>
          </a:ln>
        </p:spPr>
        <p:txBody>
          <a:bodyPr anchorCtr="0" anchor="ctr" bIns="3425" lIns="6850" spcFirstLastPara="1" rIns="6850" wrap="square" tIns="3425">
            <a:noAutofit/>
          </a:bodyPr>
          <a:lstStyle/>
          <a:p>
            <a:pPr indent="0" lvl="0" marL="0" marR="0" rtl="0" algn="ctr">
              <a:spcBef>
                <a:spcPts val="0"/>
              </a:spcBef>
              <a:spcAft>
                <a:spcPts val="0"/>
              </a:spcAft>
              <a:buNone/>
            </a:pPr>
            <a:r>
              <a:t/>
            </a:r>
            <a:endParaRPr sz="1350">
              <a:solidFill>
                <a:schemeClr val="lt1"/>
              </a:solidFill>
              <a:latin typeface="Calibri"/>
              <a:ea typeface="Calibri"/>
              <a:cs typeface="Calibri"/>
              <a:sym typeface="Calibri"/>
            </a:endParaRPr>
          </a:p>
        </p:txBody>
      </p:sp>
      <p:sp>
        <p:nvSpPr>
          <p:cNvPr id="388" name="Google Shape;388;p20"/>
          <p:cNvSpPr txBox="1"/>
          <p:nvPr/>
        </p:nvSpPr>
        <p:spPr>
          <a:xfrm>
            <a:off x="10537805" y="13350549"/>
            <a:ext cx="31043439" cy="7612340"/>
          </a:xfrm>
          <a:prstGeom prst="rect">
            <a:avLst/>
          </a:prstGeom>
          <a:noFill/>
          <a:ln>
            <a:noFill/>
          </a:ln>
        </p:spPr>
        <p:txBody>
          <a:bodyPr anchorCtr="0" anchor="t" bIns="45700" lIns="91425" spcFirstLastPara="1" rIns="91425" wrap="square" tIns="45700">
            <a:spAutoFit/>
          </a:bodyPr>
          <a:lstStyle/>
          <a:p>
            <a:pPr indent="0" lvl="0" marL="0" marR="0" rtl="0" algn="l">
              <a:lnSpc>
                <a:spcPct val="142857"/>
              </a:lnSpc>
              <a:spcBef>
                <a:spcPts val="0"/>
              </a:spcBef>
              <a:spcAft>
                <a:spcPts val="0"/>
              </a:spcAft>
              <a:buNone/>
            </a:pPr>
            <a:r>
              <a:rPr lang="en-US" sz="10500">
                <a:solidFill>
                  <a:srgbClr val="FFFCF5"/>
                </a:solidFill>
                <a:latin typeface="Arial"/>
                <a:ea typeface="Arial"/>
                <a:cs typeface="Arial"/>
                <a:sym typeface="Arial"/>
              </a:rPr>
              <a:t>“When setting goals, make sure they are values-congruent. This means they should align with your deepest values, so you are motivated not just by the outcome, but by the process itself.”</a:t>
            </a:r>
            <a:endParaRPr/>
          </a:p>
        </p:txBody>
      </p:sp>
      <p:sp>
        <p:nvSpPr>
          <p:cNvPr id="389" name="Google Shape;389;p20"/>
          <p:cNvSpPr txBox="1"/>
          <p:nvPr/>
        </p:nvSpPr>
        <p:spPr>
          <a:xfrm>
            <a:off x="5924785" y="10342307"/>
            <a:ext cx="2775516" cy="6931114"/>
          </a:xfrm>
          <a:prstGeom prst="rect">
            <a:avLst/>
          </a:prstGeom>
          <a:noFill/>
          <a:ln>
            <a:noFill/>
          </a:ln>
        </p:spPr>
        <p:txBody>
          <a:bodyPr anchorCtr="0" anchor="t" bIns="3025" lIns="6075" spcFirstLastPara="1" rIns="6075" wrap="square" tIns="3025">
            <a:spAutoFit/>
          </a:bodyPr>
          <a:lstStyle/>
          <a:p>
            <a:pPr indent="0" lvl="0" marL="0" marR="0" rtl="0" algn="l">
              <a:spcBef>
                <a:spcPts val="0"/>
              </a:spcBef>
              <a:spcAft>
                <a:spcPts val="0"/>
              </a:spcAft>
              <a:buNone/>
            </a:pPr>
            <a:r>
              <a:rPr lang="en-US" sz="45000">
                <a:solidFill>
                  <a:srgbClr val="FFFCF5"/>
                </a:solidFill>
                <a:latin typeface="Arial"/>
                <a:ea typeface="Arial"/>
                <a:cs typeface="Arial"/>
                <a:sym typeface="Arial"/>
              </a:rPr>
              <a:t>”</a:t>
            </a:r>
            <a:endParaRPr/>
          </a:p>
        </p:txBody>
      </p:sp>
      <p:sp>
        <p:nvSpPr>
          <p:cNvPr id="390" name="Google Shape;390;p20"/>
          <p:cNvSpPr/>
          <p:nvPr/>
        </p:nvSpPr>
        <p:spPr>
          <a:xfrm>
            <a:off x="33939408" y="22032716"/>
            <a:ext cx="7641836" cy="156966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9600">
                <a:solidFill>
                  <a:srgbClr val="FFFCF5"/>
                </a:solidFill>
                <a:latin typeface="Arial"/>
                <a:ea typeface="Arial"/>
                <a:cs typeface="Arial"/>
                <a:sym typeface="Arial"/>
              </a:rPr>
              <a:t>– Russ Harris</a:t>
            </a:r>
            <a:endParaRPr/>
          </a:p>
        </p:txBody>
      </p:sp>
      <p:sp>
        <p:nvSpPr>
          <p:cNvPr id="391" name="Google Shape;391;p20"/>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2000">
        <p:push/>
      </p:transition>
    </mc:Choice>
    <mc:Fallback>
      <p:transition spd="slow">
        <p:fade/>
      </p:transition>
    </mc:Fallback>
  </mc:AlternateContent>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396" name="Shape 396"/>
        <p:cNvGrpSpPr/>
        <p:nvPr/>
      </p:nvGrpSpPr>
      <p:grpSpPr>
        <a:xfrm>
          <a:off x="0" y="0"/>
          <a:ext cx="0" cy="0"/>
          <a:chOff x="0" y="0"/>
          <a:chExt cx="0" cy="0"/>
        </a:xfrm>
      </p:grpSpPr>
      <p:sp>
        <p:nvSpPr>
          <p:cNvPr id="397" name="Google Shape;397;p21"/>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Quote</a:t>
            </a:r>
            <a:endParaRPr/>
          </a:p>
        </p:txBody>
      </p:sp>
      <p:sp>
        <p:nvSpPr>
          <p:cNvPr id="398" name="Google Shape;398;p21"/>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399" name="Google Shape;399;p21"/>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GOALS THAT MATTER</a:t>
            </a:r>
            <a:endParaRPr/>
          </a:p>
        </p:txBody>
      </p:sp>
      <p:sp>
        <p:nvSpPr>
          <p:cNvPr id="400" name="Google Shape;400;p21"/>
          <p:cNvSpPr/>
          <p:nvPr/>
        </p:nvSpPr>
        <p:spPr>
          <a:xfrm>
            <a:off x="6219091" y="11807916"/>
            <a:ext cx="38211343" cy="13359912"/>
          </a:xfrm>
          <a:prstGeom prst="roundRect">
            <a:avLst>
              <a:gd fmla="val 8397" name="adj"/>
            </a:avLst>
          </a:prstGeom>
          <a:solidFill>
            <a:srgbClr val="475043"/>
          </a:solidFill>
          <a:ln>
            <a:noFill/>
          </a:ln>
        </p:spPr>
        <p:txBody>
          <a:bodyPr anchorCtr="0" anchor="ctr" bIns="351000" lIns="351000" spcFirstLastPara="1" rIns="351000" wrap="square" tIns="351000">
            <a:noAutofit/>
          </a:bodyPr>
          <a:lstStyle/>
          <a:p>
            <a:pPr indent="0" lvl="0" marL="0" marR="0" rtl="0" algn="l">
              <a:lnSpc>
                <a:spcPct val="150000"/>
              </a:lnSpc>
              <a:spcBef>
                <a:spcPts val="0"/>
              </a:spcBef>
              <a:spcAft>
                <a:spcPts val="0"/>
              </a:spcAft>
              <a:buNone/>
            </a:pPr>
            <a:r>
              <a:t/>
            </a:r>
            <a:endParaRPr sz="12000">
              <a:solidFill>
                <a:schemeClr val="lt1"/>
              </a:solidFill>
              <a:latin typeface="Roboto Light"/>
              <a:ea typeface="Roboto Light"/>
              <a:cs typeface="Roboto Light"/>
              <a:sym typeface="Roboto Light"/>
            </a:endParaRPr>
          </a:p>
        </p:txBody>
      </p:sp>
      <p:sp>
        <p:nvSpPr>
          <p:cNvPr id="401" name="Google Shape;401;p21"/>
          <p:cNvSpPr/>
          <p:nvPr/>
        </p:nvSpPr>
        <p:spPr>
          <a:xfrm>
            <a:off x="4620497" y="10124341"/>
            <a:ext cx="4318714" cy="4325207"/>
          </a:xfrm>
          <a:prstGeom prst="ellipse">
            <a:avLst/>
          </a:prstGeom>
          <a:solidFill>
            <a:srgbClr val="ECBA2B"/>
          </a:solidFill>
          <a:ln>
            <a:noFill/>
          </a:ln>
        </p:spPr>
        <p:txBody>
          <a:bodyPr anchorCtr="0" anchor="ctr" bIns="3425" lIns="6850" spcFirstLastPara="1" rIns="6850" wrap="square" tIns="3425">
            <a:noAutofit/>
          </a:bodyPr>
          <a:lstStyle/>
          <a:p>
            <a:pPr indent="0" lvl="0" marL="0" marR="0" rtl="0" algn="ctr">
              <a:spcBef>
                <a:spcPts val="0"/>
              </a:spcBef>
              <a:spcAft>
                <a:spcPts val="0"/>
              </a:spcAft>
              <a:buNone/>
            </a:pPr>
            <a:r>
              <a:t/>
            </a:r>
            <a:endParaRPr sz="1350">
              <a:solidFill>
                <a:schemeClr val="lt1"/>
              </a:solidFill>
              <a:latin typeface="Calibri"/>
              <a:ea typeface="Calibri"/>
              <a:cs typeface="Calibri"/>
              <a:sym typeface="Calibri"/>
            </a:endParaRPr>
          </a:p>
        </p:txBody>
      </p:sp>
      <p:sp>
        <p:nvSpPr>
          <p:cNvPr id="402" name="Google Shape;402;p21"/>
          <p:cNvSpPr txBox="1"/>
          <p:nvPr/>
        </p:nvSpPr>
        <p:spPr>
          <a:xfrm>
            <a:off x="9728916" y="13719065"/>
            <a:ext cx="32509330" cy="6775894"/>
          </a:xfrm>
          <a:prstGeom prst="rect">
            <a:avLst/>
          </a:prstGeom>
          <a:noFill/>
          <a:ln>
            <a:noFill/>
          </a:ln>
        </p:spPr>
        <p:txBody>
          <a:bodyPr anchorCtr="0" anchor="t" bIns="45700" lIns="91425" spcFirstLastPara="1" rIns="91425" wrap="square" tIns="45700">
            <a:spAutoFit/>
          </a:bodyPr>
          <a:lstStyle/>
          <a:p>
            <a:pPr indent="0" lvl="0" marL="0" marR="0" rtl="0" algn="l">
              <a:lnSpc>
                <a:spcPct val="156521"/>
              </a:lnSpc>
              <a:spcBef>
                <a:spcPts val="0"/>
              </a:spcBef>
              <a:spcAft>
                <a:spcPts val="0"/>
              </a:spcAft>
              <a:buNone/>
            </a:pPr>
            <a:r>
              <a:rPr lang="en-US" sz="11500">
                <a:solidFill>
                  <a:srgbClr val="FFFCF5"/>
                </a:solidFill>
                <a:latin typeface="Arial"/>
                <a:ea typeface="Arial"/>
                <a:cs typeface="Arial"/>
                <a:sym typeface="Arial"/>
              </a:rPr>
              <a:t>“If you focus solely on goals, you may lose sight of your values, but if you live by your values, the goals will take care of themselves.”</a:t>
            </a:r>
            <a:endParaRPr/>
          </a:p>
        </p:txBody>
      </p:sp>
      <p:sp>
        <p:nvSpPr>
          <p:cNvPr id="403" name="Google Shape;403;p21"/>
          <p:cNvSpPr txBox="1"/>
          <p:nvPr/>
        </p:nvSpPr>
        <p:spPr>
          <a:xfrm>
            <a:off x="5924785" y="10342307"/>
            <a:ext cx="2775516" cy="6931114"/>
          </a:xfrm>
          <a:prstGeom prst="rect">
            <a:avLst/>
          </a:prstGeom>
          <a:noFill/>
          <a:ln>
            <a:noFill/>
          </a:ln>
        </p:spPr>
        <p:txBody>
          <a:bodyPr anchorCtr="0" anchor="t" bIns="3025" lIns="6075" spcFirstLastPara="1" rIns="6075" wrap="square" tIns="3025">
            <a:spAutoFit/>
          </a:bodyPr>
          <a:lstStyle/>
          <a:p>
            <a:pPr indent="0" lvl="0" marL="0" marR="0" rtl="0" algn="l">
              <a:spcBef>
                <a:spcPts val="0"/>
              </a:spcBef>
              <a:spcAft>
                <a:spcPts val="0"/>
              </a:spcAft>
              <a:buNone/>
            </a:pPr>
            <a:r>
              <a:rPr lang="en-US" sz="45000">
                <a:solidFill>
                  <a:srgbClr val="FFFCF5"/>
                </a:solidFill>
                <a:latin typeface="Arial"/>
                <a:ea typeface="Arial"/>
                <a:cs typeface="Arial"/>
                <a:sym typeface="Arial"/>
              </a:rPr>
              <a:t>”</a:t>
            </a:r>
            <a:endParaRPr/>
          </a:p>
        </p:txBody>
      </p:sp>
      <p:sp>
        <p:nvSpPr>
          <p:cNvPr id="404" name="Google Shape;404;p21"/>
          <p:cNvSpPr/>
          <p:nvPr/>
        </p:nvSpPr>
        <p:spPr>
          <a:xfrm>
            <a:off x="33939408" y="21465417"/>
            <a:ext cx="7641836" cy="156966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9600">
                <a:solidFill>
                  <a:srgbClr val="FFFCF5"/>
                </a:solidFill>
                <a:latin typeface="Arial"/>
                <a:ea typeface="Arial"/>
                <a:cs typeface="Arial"/>
                <a:sym typeface="Arial"/>
              </a:rPr>
              <a:t>– Russ Harris</a:t>
            </a:r>
            <a:endParaRPr/>
          </a:p>
        </p:txBody>
      </p:sp>
      <p:sp>
        <p:nvSpPr>
          <p:cNvPr id="405" name="Google Shape;405;p21"/>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2000">
        <p:push/>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410" name="Shape 410"/>
        <p:cNvGrpSpPr/>
        <p:nvPr/>
      </p:nvGrpSpPr>
      <p:grpSpPr>
        <a:xfrm>
          <a:off x="0" y="0"/>
          <a:ext cx="0" cy="0"/>
          <a:chOff x="0" y="0"/>
          <a:chExt cx="0" cy="0"/>
        </a:xfrm>
      </p:grpSpPr>
      <p:sp>
        <p:nvSpPr>
          <p:cNvPr id="411" name="Google Shape;411;p22"/>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Quote</a:t>
            </a:r>
            <a:endParaRPr/>
          </a:p>
        </p:txBody>
      </p:sp>
      <p:sp>
        <p:nvSpPr>
          <p:cNvPr id="412" name="Google Shape;412;p22"/>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413" name="Google Shape;413;p22"/>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GOALS THAT MATTER</a:t>
            </a:r>
            <a:endParaRPr/>
          </a:p>
        </p:txBody>
      </p:sp>
      <p:sp>
        <p:nvSpPr>
          <p:cNvPr id="414" name="Google Shape;414;p22"/>
          <p:cNvSpPr/>
          <p:nvPr/>
        </p:nvSpPr>
        <p:spPr>
          <a:xfrm>
            <a:off x="6219091" y="11807916"/>
            <a:ext cx="38211343" cy="13359912"/>
          </a:xfrm>
          <a:prstGeom prst="roundRect">
            <a:avLst>
              <a:gd fmla="val 8397" name="adj"/>
            </a:avLst>
          </a:prstGeom>
          <a:solidFill>
            <a:srgbClr val="475043"/>
          </a:solidFill>
          <a:ln>
            <a:noFill/>
          </a:ln>
        </p:spPr>
        <p:txBody>
          <a:bodyPr anchorCtr="0" anchor="ctr" bIns="351000" lIns="351000" spcFirstLastPara="1" rIns="351000" wrap="square" tIns="351000">
            <a:noAutofit/>
          </a:bodyPr>
          <a:lstStyle/>
          <a:p>
            <a:pPr indent="0" lvl="0" marL="0" marR="0" rtl="0" algn="l">
              <a:lnSpc>
                <a:spcPct val="150000"/>
              </a:lnSpc>
              <a:spcBef>
                <a:spcPts val="0"/>
              </a:spcBef>
              <a:spcAft>
                <a:spcPts val="0"/>
              </a:spcAft>
              <a:buNone/>
            </a:pPr>
            <a:r>
              <a:t/>
            </a:r>
            <a:endParaRPr sz="12000">
              <a:solidFill>
                <a:schemeClr val="lt1"/>
              </a:solidFill>
              <a:latin typeface="Roboto Light"/>
              <a:ea typeface="Roboto Light"/>
              <a:cs typeface="Roboto Light"/>
              <a:sym typeface="Roboto Light"/>
            </a:endParaRPr>
          </a:p>
        </p:txBody>
      </p:sp>
      <p:sp>
        <p:nvSpPr>
          <p:cNvPr id="415" name="Google Shape;415;p22"/>
          <p:cNvSpPr/>
          <p:nvPr/>
        </p:nvSpPr>
        <p:spPr>
          <a:xfrm>
            <a:off x="4620497" y="10124341"/>
            <a:ext cx="4318714" cy="4325207"/>
          </a:xfrm>
          <a:prstGeom prst="ellipse">
            <a:avLst/>
          </a:prstGeom>
          <a:solidFill>
            <a:srgbClr val="ECBA2B"/>
          </a:solidFill>
          <a:ln>
            <a:noFill/>
          </a:ln>
        </p:spPr>
        <p:txBody>
          <a:bodyPr anchorCtr="0" anchor="ctr" bIns="3425" lIns="6850" spcFirstLastPara="1" rIns="6850" wrap="square" tIns="3425">
            <a:noAutofit/>
          </a:bodyPr>
          <a:lstStyle/>
          <a:p>
            <a:pPr indent="0" lvl="0" marL="0" marR="0" rtl="0" algn="ctr">
              <a:spcBef>
                <a:spcPts val="0"/>
              </a:spcBef>
              <a:spcAft>
                <a:spcPts val="0"/>
              </a:spcAft>
              <a:buNone/>
            </a:pPr>
            <a:r>
              <a:t/>
            </a:r>
            <a:endParaRPr sz="1350">
              <a:solidFill>
                <a:schemeClr val="lt1"/>
              </a:solidFill>
              <a:latin typeface="Calibri"/>
              <a:ea typeface="Calibri"/>
              <a:cs typeface="Calibri"/>
              <a:sym typeface="Calibri"/>
            </a:endParaRPr>
          </a:p>
        </p:txBody>
      </p:sp>
      <p:sp>
        <p:nvSpPr>
          <p:cNvPr id="416" name="Google Shape;416;p22"/>
          <p:cNvSpPr txBox="1"/>
          <p:nvPr/>
        </p:nvSpPr>
        <p:spPr>
          <a:xfrm>
            <a:off x="9728916" y="13719065"/>
            <a:ext cx="32966530" cy="6775894"/>
          </a:xfrm>
          <a:prstGeom prst="rect">
            <a:avLst/>
          </a:prstGeom>
          <a:noFill/>
          <a:ln>
            <a:noFill/>
          </a:ln>
        </p:spPr>
        <p:txBody>
          <a:bodyPr anchorCtr="0" anchor="t" bIns="45700" lIns="91425" spcFirstLastPara="1" rIns="91425" wrap="square" tIns="45700">
            <a:spAutoFit/>
          </a:bodyPr>
          <a:lstStyle/>
          <a:p>
            <a:pPr indent="0" lvl="0" marL="0" marR="0" rtl="0" algn="l">
              <a:lnSpc>
                <a:spcPct val="156521"/>
              </a:lnSpc>
              <a:spcBef>
                <a:spcPts val="0"/>
              </a:spcBef>
              <a:spcAft>
                <a:spcPts val="0"/>
              </a:spcAft>
              <a:buNone/>
            </a:pPr>
            <a:r>
              <a:rPr lang="en-US" sz="11500">
                <a:solidFill>
                  <a:srgbClr val="FFFCF5"/>
                </a:solidFill>
                <a:latin typeface="Arial"/>
                <a:ea typeface="Arial"/>
                <a:cs typeface="Arial"/>
                <a:sym typeface="Arial"/>
              </a:rPr>
              <a:t>“Living a values-based life doesn't mean you won't experience pain. It means you’ll have something meaningful to guide you through it.”</a:t>
            </a:r>
            <a:endParaRPr/>
          </a:p>
        </p:txBody>
      </p:sp>
      <p:sp>
        <p:nvSpPr>
          <p:cNvPr id="417" name="Google Shape;417;p22"/>
          <p:cNvSpPr txBox="1"/>
          <p:nvPr/>
        </p:nvSpPr>
        <p:spPr>
          <a:xfrm>
            <a:off x="5924785" y="10342307"/>
            <a:ext cx="2775516" cy="6931114"/>
          </a:xfrm>
          <a:prstGeom prst="rect">
            <a:avLst/>
          </a:prstGeom>
          <a:noFill/>
          <a:ln>
            <a:noFill/>
          </a:ln>
        </p:spPr>
        <p:txBody>
          <a:bodyPr anchorCtr="0" anchor="t" bIns="3025" lIns="6075" spcFirstLastPara="1" rIns="6075" wrap="square" tIns="3025">
            <a:spAutoFit/>
          </a:bodyPr>
          <a:lstStyle/>
          <a:p>
            <a:pPr indent="0" lvl="0" marL="0" marR="0" rtl="0" algn="l">
              <a:spcBef>
                <a:spcPts val="0"/>
              </a:spcBef>
              <a:spcAft>
                <a:spcPts val="0"/>
              </a:spcAft>
              <a:buNone/>
            </a:pPr>
            <a:r>
              <a:rPr lang="en-US" sz="45000">
                <a:solidFill>
                  <a:srgbClr val="FFFCF5"/>
                </a:solidFill>
                <a:latin typeface="Arial"/>
                <a:ea typeface="Arial"/>
                <a:cs typeface="Arial"/>
                <a:sym typeface="Arial"/>
              </a:rPr>
              <a:t>”</a:t>
            </a:r>
            <a:endParaRPr/>
          </a:p>
        </p:txBody>
      </p:sp>
      <p:sp>
        <p:nvSpPr>
          <p:cNvPr id="418" name="Google Shape;418;p22"/>
          <p:cNvSpPr/>
          <p:nvPr/>
        </p:nvSpPr>
        <p:spPr>
          <a:xfrm>
            <a:off x="33939408" y="21465417"/>
            <a:ext cx="7641836" cy="156966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9600">
                <a:solidFill>
                  <a:srgbClr val="FFFCF5"/>
                </a:solidFill>
                <a:latin typeface="Arial"/>
                <a:ea typeface="Arial"/>
                <a:cs typeface="Arial"/>
                <a:sym typeface="Arial"/>
              </a:rPr>
              <a:t>– Russ Harris</a:t>
            </a:r>
            <a:endParaRPr/>
          </a:p>
        </p:txBody>
      </p:sp>
      <p:sp>
        <p:nvSpPr>
          <p:cNvPr id="419" name="Google Shape;419;p22"/>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2000">
        <p:push/>
      </p:transition>
    </mc:Choice>
    <mc:Fallback>
      <p:transition spd="slow">
        <p:fade/>
      </p:transition>
    </mc:Fallback>
  </mc:AlternateContent>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424" name="Shape 424"/>
        <p:cNvGrpSpPr/>
        <p:nvPr/>
      </p:nvGrpSpPr>
      <p:grpSpPr>
        <a:xfrm>
          <a:off x="0" y="0"/>
          <a:ext cx="0" cy="0"/>
          <a:chOff x="0" y="0"/>
          <a:chExt cx="0" cy="0"/>
        </a:xfrm>
      </p:grpSpPr>
      <p:sp>
        <p:nvSpPr>
          <p:cNvPr id="425" name="Google Shape;425;p23"/>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Job Crafting</a:t>
            </a:r>
            <a:endParaRPr/>
          </a:p>
        </p:txBody>
      </p:sp>
      <p:sp>
        <p:nvSpPr>
          <p:cNvPr id="426" name="Google Shape;426;p23"/>
          <p:cNvSpPr txBox="1"/>
          <p:nvPr>
            <p:ph idx="1" type="body"/>
          </p:nvPr>
        </p:nvSpPr>
        <p:spPr>
          <a:xfrm>
            <a:off x="4669403" y="10626643"/>
            <a:ext cx="19758246" cy="9868862"/>
          </a:xfrm>
          <a:prstGeom prst="rect">
            <a:avLst/>
          </a:prstGeom>
          <a:noFill/>
          <a:ln>
            <a:noFill/>
          </a:ln>
        </p:spPr>
        <p:txBody>
          <a:bodyPr anchorCtr="0" anchor="t" bIns="228200" lIns="456400" spcFirstLastPara="1" rIns="456400" wrap="square" tIns="228200">
            <a:noAutofit/>
          </a:bodyPr>
          <a:lstStyle/>
          <a:p>
            <a:pPr indent="-1711516" lvl="0" marL="1711516" rtl="0" algn="l">
              <a:lnSpc>
                <a:spcPct val="130000"/>
              </a:lnSpc>
              <a:spcBef>
                <a:spcPts val="0"/>
              </a:spcBef>
              <a:spcAft>
                <a:spcPts val="0"/>
              </a:spcAft>
              <a:buClr>
                <a:srgbClr val="475043"/>
              </a:buClr>
              <a:buSzPts val="11000"/>
              <a:buFont typeface="Noto Sans Symbols"/>
              <a:buChar char="▪"/>
            </a:pPr>
            <a:r>
              <a:rPr lang="en-US" sz="11000">
                <a:solidFill>
                  <a:srgbClr val="09101B"/>
                </a:solidFill>
                <a:latin typeface="Arial"/>
                <a:ea typeface="Arial"/>
                <a:cs typeface="Arial"/>
                <a:sym typeface="Arial"/>
              </a:rPr>
              <a:t>Is an example of Values/Strengths realignment.</a:t>
            </a:r>
            <a:endParaRPr/>
          </a:p>
          <a:p>
            <a:pPr indent="-1711516" lvl="0" marL="1711516" rtl="0" algn="l">
              <a:lnSpc>
                <a:spcPct val="130000"/>
              </a:lnSpc>
              <a:spcBef>
                <a:spcPts val="2200"/>
              </a:spcBef>
              <a:spcAft>
                <a:spcPts val="0"/>
              </a:spcAft>
              <a:buClr>
                <a:srgbClr val="475043"/>
              </a:buClr>
              <a:buSzPts val="11000"/>
              <a:buFont typeface="Noto Sans Symbols"/>
              <a:buChar char="▪"/>
            </a:pPr>
            <a:r>
              <a:rPr lang="en-US" sz="11000">
                <a:solidFill>
                  <a:srgbClr val="09101B"/>
                </a:solidFill>
                <a:latin typeface="Arial"/>
                <a:ea typeface="Arial"/>
                <a:cs typeface="Arial"/>
                <a:sym typeface="Arial"/>
              </a:rPr>
              <a:t>Approaching tasks/contexts that aren’t our ideal by shifting how/why we approach them.</a:t>
            </a:r>
            <a:endParaRPr/>
          </a:p>
        </p:txBody>
      </p:sp>
      <p:sp>
        <p:nvSpPr>
          <p:cNvPr id="427" name="Google Shape;427;p23"/>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428" name="Google Shape;428;p23"/>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GOALS THAT MATTER</a:t>
            </a:r>
            <a:endParaRPr/>
          </a:p>
        </p:txBody>
      </p:sp>
      <p:sp>
        <p:nvSpPr>
          <p:cNvPr id="429" name="Google Shape;429;p23"/>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grpSp>
        <p:nvGrpSpPr>
          <p:cNvPr id="430" name="Google Shape;430;p23"/>
          <p:cNvGrpSpPr/>
          <p:nvPr/>
        </p:nvGrpSpPr>
        <p:grpSpPr>
          <a:xfrm>
            <a:off x="25561925" y="2883786"/>
            <a:ext cx="23139847" cy="23435611"/>
            <a:chOff x="26470483" y="2883786"/>
            <a:chExt cx="22231289" cy="23435611"/>
          </a:xfrm>
        </p:grpSpPr>
        <p:sp>
          <p:nvSpPr>
            <p:cNvPr id="431" name="Google Shape;431;p23"/>
            <p:cNvSpPr txBox="1"/>
            <p:nvPr/>
          </p:nvSpPr>
          <p:spPr>
            <a:xfrm>
              <a:off x="37608212" y="20433923"/>
              <a:ext cx="6079009" cy="724429"/>
            </a:xfrm>
            <a:prstGeom prst="rect">
              <a:avLst/>
            </a:prstGeom>
            <a:noFill/>
            <a:ln>
              <a:noFill/>
            </a:ln>
          </p:spPr>
          <p:txBody>
            <a:bodyPr anchorCtr="0" anchor="t" bIns="45700" lIns="91425" spcFirstLastPara="1" rIns="91425" wrap="square" tIns="45700">
              <a:spAutoFit/>
            </a:bodyPr>
            <a:lstStyle/>
            <a:p>
              <a:pPr indent="0" lvl="0" marL="0" marR="0" rtl="0" algn="ctr">
                <a:lnSpc>
                  <a:spcPct val="110000"/>
                </a:lnSpc>
                <a:spcBef>
                  <a:spcPts val="0"/>
                </a:spcBef>
                <a:spcAft>
                  <a:spcPts val="0"/>
                </a:spcAft>
                <a:buClr>
                  <a:srgbClr val="000000"/>
                </a:buClr>
                <a:buSzPts val="1200"/>
                <a:buFont typeface="Arial"/>
                <a:buNone/>
              </a:pPr>
              <a:r>
                <a:rPr b="0" i="1" lang="en-US" sz="1200" u="none" cap="none" strike="noStrike">
                  <a:solidFill>
                    <a:srgbClr val="FFFFFF"/>
                  </a:solidFill>
                  <a:latin typeface="Arial"/>
                  <a:ea typeface="Arial"/>
                  <a:cs typeface="Arial"/>
                  <a:sym typeface="Arial"/>
                </a:rPr>
                <a:t>Purpose Crafting: </a:t>
              </a:r>
              <a:endParaRPr b="0" i="0" sz="1400" u="none" cap="none" strike="noStrike">
                <a:solidFill>
                  <a:srgbClr val="000000"/>
                </a:solidFill>
                <a:latin typeface="Arial"/>
                <a:ea typeface="Arial"/>
                <a:cs typeface="Arial"/>
                <a:sym typeface="Arial"/>
              </a:endParaRPr>
            </a:p>
            <a:p>
              <a:pPr indent="0" lvl="0" marL="0" marR="0" rtl="0" algn="ctr">
                <a:lnSpc>
                  <a:spcPct val="110000"/>
                </a:lnSpc>
                <a:spcBef>
                  <a:spcPts val="300"/>
                </a:spcBef>
                <a:spcAft>
                  <a:spcPts val="0"/>
                </a:spcAft>
                <a:buClr>
                  <a:srgbClr val="000000"/>
                </a:buClr>
                <a:buSzPts val="1200"/>
                <a:buFont typeface="Arial"/>
                <a:buNone/>
              </a:pPr>
              <a:r>
                <a:rPr b="0" i="0" lang="en-US" sz="1200" u="none" cap="none" strike="noStrike">
                  <a:solidFill>
                    <a:srgbClr val="FFFFFF"/>
                  </a:solidFill>
                  <a:latin typeface="Arial"/>
                  <a:ea typeface="Arial"/>
                  <a:cs typeface="Arial"/>
                  <a:sym typeface="Arial"/>
                </a:rPr>
                <a:t>Why might doing this task make a positive difference for others?</a:t>
              </a:r>
              <a:endParaRPr b="0" i="0" sz="1400" u="none" cap="none" strike="noStrike">
                <a:solidFill>
                  <a:srgbClr val="000000"/>
                </a:solidFill>
                <a:latin typeface="Arial"/>
                <a:ea typeface="Arial"/>
                <a:cs typeface="Arial"/>
                <a:sym typeface="Arial"/>
              </a:endParaRPr>
            </a:p>
            <a:p>
              <a:pPr indent="0" lvl="0" marL="0" marR="0" rtl="0" algn="ctr">
                <a:lnSpc>
                  <a:spcPct val="11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432" name="Google Shape;432;p23"/>
            <p:cNvSpPr txBox="1"/>
            <p:nvPr/>
          </p:nvSpPr>
          <p:spPr>
            <a:xfrm>
              <a:off x="28880369" y="20576491"/>
              <a:ext cx="5506493" cy="762901"/>
            </a:xfrm>
            <a:prstGeom prst="rect">
              <a:avLst/>
            </a:prstGeom>
            <a:noFill/>
            <a:ln>
              <a:noFill/>
            </a:ln>
          </p:spPr>
          <p:txBody>
            <a:bodyPr anchorCtr="0" anchor="t" bIns="45700" lIns="91425" spcFirstLastPara="1" rIns="91425" wrap="square" tIns="45700">
              <a:spAutoFit/>
            </a:bodyPr>
            <a:lstStyle/>
            <a:p>
              <a:pPr indent="0" lvl="0" marL="0" marR="0" rtl="0" algn="ctr">
                <a:lnSpc>
                  <a:spcPct val="110000"/>
                </a:lnSpc>
                <a:spcBef>
                  <a:spcPts val="0"/>
                </a:spcBef>
                <a:spcAft>
                  <a:spcPts val="0"/>
                </a:spcAft>
                <a:buClr>
                  <a:srgbClr val="000000"/>
                </a:buClr>
                <a:buSzPts val="1200"/>
                <a:buFont typeface="Arial"/>
                <a:buNone/>
              </a:pPr>
              <a:r>
                <a:rPr b="0" i="1" lang="en-US" sz="1200" u="none" cap="none" strike="noStrike">
                  <a:solidFill>
                    <a:srgbClr val="FFFFFF"/>
                  </a:solidFill>
                  <a:latin typeface="Arial"/>
                  <a:ea typeface="Arial"/>
                  <a:cs typeface="Arial"/>
                  <a:sym typeface="Arial"/>
                </a:rPr>
                <a:t>Location Crafting:</a:t>
              </a:r>
              <a:endParaRPr b="0" i="0" sz="1400" u="none" cap="none" strike="noStrike">
                <a:solidFill>
                  <a:srgbClr val="000000"/>
                </a:solidFill>
                <a:latin typeface="Arial"/>
                <a:ea typeface="Arial"/>
                <a:cs typeface="Arial"/>
                <a:sym typeface="Arial"/>
              </a:endParaRPr>
            </a:p>
            <a:p>
              <a:pPr indent="0" lvl="0" marL="0" marR="0" rtl="0" algn="ctr">
                <a:lnSpc>
                  <a:spcPct val="110000"/>
                </a:lnSpc>
                <a:spcBef>
                  <a:spcPts val="300"/>
                </a:spcBef>
                <a:spcAft>
                  <a:spcPts val="0"/>
                </a:spcAft>
                <a:buClr>
                  <a:srgbClr val="000000"/>
                </a:buClr>
                <a:buSzPts val="1200"/>
                <a:buFont typeface="Arial"/>
                <a:buNone/>
              </a:pPr>
              <a:r>
                <a:rPr b="0" i="0" lang="en-US" sz="1200" u="none" cap="none" strike="noStrike">
                  <a:solidFill>
                    <a:srgbClr val="FFFFFF"/>
                  </a:solidFill>
                  <a:latin typeface="Arial"/>
                  <a:ea typeface="Arial"/>
                  <a:cs typeface="Arial"/>
                  <a:sym typeface="Arial"/>
                </a:rPr>
                <a:t>Where might doing this task to make     it more joyful?</a:t>
              </a:r>
              <a:endParaRPr b="0" i="0" sz="1400" u="none" cap="none" strike="noStrike">
                <a:solidFill>
                  <a:srgbClr val="000000"/>
                </a:solidFill>
                <a:latin typeface="Arial"/>
                <a:ea typeface="Arial"/>
                <a:cs typeface="Arial"/>
                <a:sym typeface="Arial"/>
              </a:endParaRPr>
            </a:p>
            <a:p>
              <a:pPr indent="0" lvl="0" marL="0" marR="0" rtl="0" algn="ctr">
                <a:lnSpc>
                  <a:spcPct val="110000"/>
                </a:lnSpc>
                <a:spcBef>
                  <a:spcPts val="30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433" name="Google Shape;433;p23"/>
            <p:cNvSpPr/>
            <p:nvPr/>
          </p:nvSpPr>
          <p:spPr>
            <a:xfrm>
              <a:off x="31144870" y="2883786"/>
              <a:ext cx="12882541" cy="7751737"/>
            </a:xfrm>
            <a:custGeom>
              <a:rect b="b" l="l" r="r" t="t"/>
              <a:pathLst>
                <a:path extrusionOk="0" h="1513439" w="2649373">
                  <a:moveTo>
                    <a:pt x="1324686" y="0"/>
                  </a:moveTo>
                  <a:cubicBezTo>
                    <a:pt x="1798132" y="0"/>
                    <a:pt x="2237963" y="143927"/>
                    <a:pt x="2602811" y="390413"/>
                  </a:cubicBezTo>
                  <a:lnTo>
                    <a:pt x="2649373" y="425232"/>
                  </a:lnTo>
                  <a:lnTo>
                    <a:pt x="1728380" y="1346224"/>
                  </a:lnTo>
                  <a:cubicBezTo>
                    <a:pt x="1505426" y="1569178"/>
                    <a:pt x="1143946" y="1569178"/>
                    <a:pt x="920993" y="1346224"/>
                  </a:cubicBezTo>
                  <a:lnTo>
                    <a:pt x="0" y="425232"/>
                  </a:lnTo>
                  <a:lnTo>
                    <a:pt x="46562" y="390413"/>
                  </a:lnTo>
                  <a:cubicBezTo>
                    <a:pt x="411410" y="143927"/>
                    <a:pt x="851240" y="0"/>
                    <a:pt x="1324686" y="0"/>
                  </a:cubicBezTo>
                  <a:close/>
                </a:path>
              </a:pathLst>
            </a:custGeom>
            <a:solidFill>
              <a:srgbClr val="475043"/>
            </a:solidFill>
            <a:ln>
              <a:noFill/>
            </a:ln>
          </p:spPr>
          <p:txBody>
            <a:bodyPr anchorCtr="0" anchor="ctr" bIns="45700" lIns="91425" spcFirstLastPara="1" rIns="91425" wrap="square" tIns="45700">
              <a:noAutofit/>
            </a:bodyPr>
            <a:lstStyle/>
            <a:p>
              <a:pPr indent="0" lvl="0" marL="0" marR="0" rtl="0" algn="ctr">
                <a:lnSpc>
                  <a:spcPct val="114000"/>
                </a:lnSpc>
                <a:spcBef>
                  <a:spcPts val="0"/>
                </a:spcBef>
                <a:spcAft>
                  <a:spcPts val="0"/>
                </a:spcAft>
                <a:buClr>
                  <a:srgbClr val="000000"/>
                </a:buClr>
                <a:buSzPts val="1200"/>
                <a:buFont typeface="Arial"/>
                <a:buNone/>
              </a:pPr>
              <a:r>
                <a:t/>
              </a:r>
              <a:endParaRPr b="0" i="0" sz="1200" u="none" cap="none" strike="noStrike">
                <a:solidFill>
                  <a:schemeClr val="lt1"/>
                </a:solidFill>
                <a:latin typeface="Arial"/>
                <a:ea typeface="Arial"/>
                <a:cs typeface="Arial"/>
                <a:sym typeface="Arial"/>
              </a:endParaRPr>
            </a:p>
          </p:txBody>
        </p:sp>
        <p:sp>
          <p:nvSpPr>
            <p:cNvPr id="434" name="Google Shape;434;p23"/>
            <p:cNvSpPr/>
            <p:nvPr/>
          </p:nvSpPr>
          <p:spPr>
            <a:xfrm>
              <a:off x="40995397" y="5254914"/>
              <a:ext cx="7706375" cy="12830239"/>
            </a:xfrm>
            <a:custGeom>
              <a:rect b="b" l="l" r="r" t="t"/>
              <a:pathLst>
                <a:path extrusionOk="0" h="2504959" w="1584862">
                  <a:moveTo>
                    <a:pt x="673971" y="0"/>
                  </a:moveTo>
                  <a:lnTo>
                    <a:pt x="752971" y="59075"/>
                  </a:lnTo>
                  <a:cubicBezTo>
                    <a:pt x="1261028" y="478361"/>
                    <a:pt x="1584862" y="1112895"/>
                    <a:pt x="1584862" y="1823064"/>
                  </a:cubicBezTo>
                  <a:cubicBezTo>
                    <a:pt x="1584862" y="2059787"/>
                    <a:pt x="1548881" y="2288106"/>
                    <a:pt x="1482088" y="2502851"/>
                  </a:cubicBezTo>
                  <a:lnTo>
                    <a:pt x="1481317" y="2504959"/>
                  </a:lnTo>
                  <a:lnTo>
                    <a:pt x="285550" y="1814583"/>
                  </a:lnTo>
                  <a:cubicBezTo>
                    <a:pt x="12489" y="1656931"/>
                    <a:pt x="-81069" y="1307768"/>
                    <a:pt x="76583" y="1034706"/>
                  </a:cubicBezTo>
                  <a:close/>
                </a:path>
              </a:pathLst>
            </a:custGeom>
            <a:solidFill>
              <a:srgbClr val="A5B99B"/>
            </a:solidFill>
            <a:ln>
              <a:noFill/>
            </a:ln>
          </p:spPr>
          <p:txBody>
            <a:bodyPr anchorCtr="0" anchor="ctr" bIns="45700" lIns="91425" spcFirstLastPara="1" rIns="91425" wrap="square" tIns="45700">
              <a:noAutofit/>
            </a:bodyPr>
            <a:lstStyle/>
            <a:p>
              <a:pPr indent="0" lvl="0" marL="0" marR="0" rtl="0" algn="ctr">
                <a:lnSpc>
                  <a:spcPct val="114000"/>
                </a:lnSpc>
                <a:spcBef>
                  <a:spcPts val="0"/>
                </a:spcBef>
                <a:spcAft>
                  <a:spcPts val="0"/>
                </a:spcAft>
                <a:buClr>
                  <a:srgbClr val="000000"/>
                </a:buClr>
                <a:buSzPts val="1200"/>
                <a:buFont typeface="Arial"/>
                <a:buNone/>
              </a:pPr>
              <a:r>
                <a:t/>
              </a:r>
              <a:endParaRPr b="0" i="0" sz="1200" u="none" cap="none" strike="noStrike">
                <a:solidFill>
                  <a:schemeClr val="lt1"/>
                </a:solidFill>
                <a:latin typeface="Arial"/>
                <a:ea typeface="Arial"/>
                <a:cs typeface="Arial"/>
                <a:sym typeface="Arial"/>
              </a:endParaRPr>
            </a:p>
          </p:txBody>
        </p:sp>
        <p:sp>
          <p:nvSpPr>
            <p:cNvPr id="435" name="Google Shape;435;p23"/>
            <p:cNvSpPr/>
            <p:nvPr/>
          </p:nvSpPr>
          <p:spPr>
            <a:xfrm>
              <a:off x="37671552" y="16834992"/>
              <a:ext cx="10419772" cy="9461743"/>
            </a:xfrm>
            <a:custGeom>
              <a:rect b="b" l="l" r="r" t="t"/>
              <a:pathLst>
                <a:path extrusionOk="0" h="1847299" w="2142889">
                  <a:moveTo>
                    <a:pt x="966641" y="1020"/>
                  </a:moveTo>
                  <a:cubicBezTo>
                    <a:pt x="1004507" y="3293"/>
                    <a:pt x="1042710" y="9395"/>
                    <a:pt x="1080780" y="19596"/>
                  </a:cubicBezTo>
                  <a:lnTo>
                    <a:pt x="2142889" y="304187"/>
                  </a:lnTo>
                  <a:lnTo>
                    <a:pt x="2088789" y="452001"/>
                  </a:lnTo>
                  <a:cubicBezTo>
                    <a:pt x="1770675" y="1204107"/>
                    <a:pt x="1061499" y="1750535"/>
                    <a:pt x="216165" y="1836384"/>
                  </a:cubicBezTo>
                  <a:lnTo>
                    <a:pt x="0" y="1847299"/>
                  </a:lnTo>
                  <a:lnTo>
                    <a:pt x="381562" y="423290"/>
                  </a:lnTo>
                  <a:cubicBezTo>
                    <a:pt x="452968" y="156799"/>
                    <a:pt x="701573" y="-14891"/>
                    <a:pt x="966641" y="1020"/>
                  </a:cubicBezTo>
                  <a:close/>
                </a:path>
              </a:pathLst>
            </a:custGeom>
            <a:solidFill>
              <a:srgbClr val="475043">
                <a:alpha val="77647"/>
              </a:srgbClr>
            </a:solidFill>
            <a:ln>
              <a:noFill/>
            </a:ln>
          </p:spPr>
          <p:txBody>
            <a:bodyPr anchorCtr="0" anchor="ctr" bIns="45700" lIns="91425" spcFirstLastPara="1" rIns="91425" wrap="square" tIns="45700">
              <a:noAutofit/>
            </a:bodyPr>
            <a:lstStyle/>
            <a:p>
              <a:pPr indent="0" lvl="0" marL="0" marR="0" rtl="0" algn="ctr">
                <a:lnSpc>
                  <a:spcPct val="114000"/>
                </a:lnSpc>
                <a:spcBef>
                  <a:spcPts val="0"/>
                </a:spcBef>
                <a:spcAft>
                  <a:spcPts val="0"/>
                </a:spcAft>
                <a:buClr>
                  <a:srgbClr val="000000"/>
                </a:buClr>
                <a:buSzPts val="1200"/>
                <a:buFont typeface="Arial"/>
                <a:buNone/>
              </a:pPr>
              <a:r>
                <a:t/>
              </a:r>
              <a:endParaRPr b="0" i="0" sz="1200" u="none" cap="none" strike="noStrike">
                <a:solidFill>
                  <a:schemeClr val="lt1"/>
                </a:solidFill>
                <a:latin typeface="Arial"/>
                <a:ea typeface="Arial"/>
                <a:cs typeface="Arial"/>
                <a:sym typeface="Arial"/>
              </a:endParaRPr>
            </a:p>
          </p:txBody>
        </p:sp>
        <p:sp>
          <p:nvSpPr>
            <p:cNvPr id="436" name="Google Shape;436;p23"/>
            <p:cNvSpPr/>
            <p:nvPr/>
          </p:nvSpPr>
          <p:spPr>
            <a:xfrm>
              <a:off x="27080952" y="16834992"/>
              <a:ext cx="10419776" cy="9461743"/>
            </a:xfrm>
            <a:custGeom>
              <a:rect b="b" l="l" r="r" t="t"/>
              <a:pathLst>
                <a:path extrusionOk="0" h="1847299" w="2142891">
                  <a:moveTo>
                    <a:pt x="1176250" y="1020"/>
                  </a:moveTo>
                  <a:cubicBezTo>
                    <a:pt x="1441317" y="-14891"/>
                    <a:pt x="1689923" y="156799"/>
                    <a:pt x="1761328" y="423290"/>
                  </a:cubicBezTo>
                  <a:lnTo>
                    <a:pt x="2142891" y="1847299"/>
                  </a:lnTo>
                  <a:lnTo>
                    <a:pt x="1926725" y="1836384"/>
                  </a:lnTo>
                  <a:cubicBezTo>
                    <a:pt x="1081390" y="1750535"/>
                    <a:pt x="372215" y="1204107"/>
                    <a:pt x="54100" y="452001"/>
                  </a:cubicBezTo>
                  <a:lnTo>
                    <a:pt x="0" y="304187"/>
                  </a:lnTo>
                  <a:lnTo>
                    <a:pt x="1062110" y="19596"/>
                  </a:lnTo>
                  <a:cubicBezTo>
                    <a:pt x="1100180" y="9395"/>
                    <a:pt x="1138383" y="3293"/>
                    <a:pt x="1176250" y="1020"/>
                  </a:cubicBezTo>
                  <a:close/>
                </a:path>
              </a:pathLst>
            </a:custGeom>
            <a:solidFill>
              <a:srgbClr val="ECBA2B"/>
            </a:solidFill>
            <a:ln>
              <a:noFill/>
            </a:ln>
          </p:spPr>
          <p:txBody>
            <a:bodyPr anchorCtr="0" anchor="ctr" bIns="45700" lIns="91425" spcFirstLastPara="1" rIns="91425" wrap="square" tIns="45700">
              <a:noAutofit/>
            </a:bodyPr>
            <a:lstStyle/>
            <a:p>
              <a:pPr indent="0" lvl="0" marL="0" marR="0" rtl="0" algn="ctr">
                <a:lnSpc>
                  <a:spcPct val="114000"/>
                </a:lnSpc>
                <a:spcBef>
                  <a:spcPts val="0"/>
                </a:spcBef>
                <a:spcAft>
                  <a:spcPts val="0"/>
                </a:spcAft>
                <a:buClr>
                  <a:srgbClr val="000000"/>
                </a:buClr>
                <a:buSzPts val="1200"/>
                <a:buFont typeface="Arial"/>
                <a:buNone/>
              </a:pPr>
              <a:r>
                <a:t/>
              </a:r>
              <a:endParaRPr b="0" i="0" sz="1200" u="none" cap="none" strike="noStrike">
                <a:solidFill>
                  <a:schemeClr val="lt1"/>
                </a:solidFill>
                <a:latin typeface="Arial"/>
                <a:ea typeface="Arial"/>
                <a:cs typeface="Arial"/>
                <a:sym typeface="Arial"/>
              </a:endParaRPr>
            </a:p>
          </p:txBody>
        </p:sp>
        <p:sp>
          <p:nvSpPr>
            <p:cNvPr id="437" name="Google Shape;437;p23"/>
            <p:cNvSpPr/>
            <p:nvPr/>
          </p:nvSpPr>
          <p:spPr>
            <a:xfrm>
              <a:off x="26470483" y="5229434"/>
              <a:ext cx="7752672" cy="12878957"/>
            </a:xfrm>
            <a:custGeom>
              <a:rect b="b" l="l" r="r" t="t"/>
              <a:pathLst>
                <a:path extrusionOk="0" h="2514470" w="1594384">
                  <a:moveTo>
                    <a:pt x="917543" y="0"/>
                  </a:moveTo>
                  <a:lnTo>
                    <a:pt x="1517802" y="1039679"/>
                  </a:lnTo>
                  <a:cubicBezTo>
                    <a:pt x="1675454" y="1312741"/>
                    <a:pt x="1581896" y="1661904"/>
                    <a:pt x="1308835" y="1819556"/>
                  </a:cubicBezTo>
                  <a:lnTo>
                    <a:pt x="105207" y="2514470"/>
                  </a:lnTo>
                  <a:lnTo>
                    <a:pt x="102774" y="2507824"/>
                  </a:lnTo>
                  <a:cubicBezTo>
                    <a:pt x="35982" y="2293079"/>
                    <a:pt x="0" y="2064760"/>
                    <a:pt x="0" y="1828037"/>
                  </a:cubicBezTo>
                  <a:cubicBezTo>
                    <a:pt x="0" y="1117868"/>
                    <a:pt x="323835" y="483334"/>
                    <a:pt x="831892" y="64048"/>
                  </a:cubicBezTo>
                  <a:close/>
                </a:path>
              </a:pathLst>
            </a:custGeom>
            <a:solidFill>
              <a:srgbClr val="373636"/>
            </a:solidFill>
            <a:ln>
              <a:noFill/>
            </a:ln>
          </p:spPr>
          <p:txBody>
            <a:bodyPr anchorCtr="0" anchor="ctr" bIns="45700" lIns="91425" spcFirstLastPara="1" rIns="91425" wrap="square" tIns="45700">
              <a:noAutofit/>
            </a:bodyPr>
            <a:lstStyle/>
            <a:p>
              <a:pPr indent="0" lvl="0" marL="0" marR="0" rtl="0" algn="ctr">
                <a:lnSpc>
                  <a:spcPct val="114000"/>
                </a:lnSpc>
                <a:spcBef>
                  <a:spcPts val="0"/>
                </a:spcBef>
                <a:spcAft>
                  <a:spcPts val="0"/>
                </a:spcAft>
                <a:buClr>
                  <a:srgbClr val="000000"/>
                </a:buClr>
                <a:buSzPts val="1200"/>
                <a:buFont typeface="Arial"/>
                <a:buNone/>
              </a:pPr>
              <a:r>
                <a:t/>
              </a:r>
              <a:endParaRPr b="0" i="0" sz="1200" u="none" cap="none" strike="noStrike">
                <a:solidFill>
                  <a:schemeClr val="lt1"/>
                </a:solidFill>
                <a:latin typeface="Arial"/>
                <a:ea typeface="Arial"/>
                <a:cs typeface="Arial"/>
                <a:sym typeface="Arial"/>
              </a:endParaRPr>
            </a:p>
          </p:txBody>
        </p:sp>
        <p:sp>
          <p:nvSpPr>
            <p:cNvPr id="438" name="Google Shape;438;p23"/>
            <p:cNvSpPr/>
            <p:nvPr/>
          </p:nvSpPr>
          <p:spPr>
            <a:xfrm>
              <a:off x="34013932" y="7059285"/>
              <a:ext cx="7157333" cy="3576246"/>
            </a:xfrm>
            <a:custGeom>
              <a:rect b="b" l="l" r="r" t="t"/>
              <a:pathLst>
                <a:path extrusionOk="0" h="698221" w="1471949">
                  <a:moveTo>
                    <a:pt x="738162" y="0"/>
                  </a:moveTo>
                  <a:cubicBezTo>
                    <a:pt x="992003" y="0"/>
                    <a:pt x="1230824" y="64306"/>
                    <a:pt x="1439224" y="177515"/>
                  </a:cubicBezTo>
                  <a:lnTo>
                    <a:pt x="1471949" y="197397"/>
                  </a:lnTo>
                  <a:lnTo>
                    <a:pt x="1138339" y="531006"/>
                  </a:lnTo>
                  <a:cubicBezTo>
                    <a:pt x="915385" y="753960"/>
                    <a:pt x="553905" y="753960"/>
                    <a:pt x="330952" y="531006"/>
                  </a:cubicBezTo>
                  <a:lnTo>
                    <a:pt x="0" y="200055"/>
                  </a:lnTo>
                  <a:lnTo>
                    <a:pt x="37101" y="177515"/>
                  </a:lnTo>
                  <a:cubicBezTo>
                    <a:pt x="245500" y="64306"/>
                    <a:pt x="484322" y="0"/>
                    <a:pt x="738162" y="0"/>
                  </a:cubicBezTo>
                  <a:close/>
                </a:path>
              </a:pathLst>
            </a:custGeom>
            <a:solidFill>
              <a:schemeClr val="lt1">
                <a:alpha val="23921"/>
              </a:schemeClr>
            </a:solidFill>
            <a:ln>
              <a:noFill/>
            </a:ln>
          </p:spPr>
          <p:txBody>
            <a:bodyPr anchorCtr="0" anchor="ctr" bIns="34275" lIns="68575" spcFirstLastPara="1" rIns="68575" wrap="square" tIns="34275">
              <a:noAutofit/>
            </a:bodyPr>
            <a:lstStyle/>
            <a:p>
              <a:pPr indent="0" lvl="0" marL="0" marR="0" rtl="0" algn="ctr">
                <a:lnSpc>
                  <a:spcPct val="114000"/>
                </a:lnSpc>
                <a:spcBef>
                  <a:spcPts val="0"/>
                </a:spcBef>
                <a:spcAft>
                  <a:spcPts val="0"/>
                </a:spcAft>
                <a:buClr>
                  <a:srgbClr val="000000"/>
                </a:buClr>
                <a:buSzPts val="8900"/>
                <a:buFont typeface="Arial"/>
                <a:buNone/>
              </a:pPr>
              <a:r>
                <a:rPr b="1" i="0" lang="en-US" sz="8900" u="none" cap="none" strike="noStrike">
                  <a:solidFill>
                    <a:schemeClr val="lt1"/>
                  </a:solidFill>
                  <a:latin typeface="Arial"/>
                  <a:ea typeface="Arial"/>
                  <a:cs typeface="Arial"/>
                  <a:sym typeface="Arial"/>
                </a:rPr>
                <a:t>What?</a:t>
              </a:r>
              <a:endParaRPr b="0" i="0" sz="1400" u="none" cap="none" strike="noStrike">
                <a:solidFill>
                  <a:srgbClr val="000000"/>
                </a:solidFill>
                <a:latin typeface="Arial"/>
                <a:ea typeface="Arial"/>
                <a:cs typeface="Arial"/>
                <a:sym typeface="Arial"/>
              </a:endParaRPr>
            </a:p>
          </p:txBody>
        </p:sp>
        <p:sp>
          <p:nvSpPr>
            <p:cNvPr id="439" name="Google Shape;439;p23"/>
            <p:cNvSpPr/>
            <p:nvPr/>
          </p:nvSpPr>
          <p:spPr>
            <a:xfrm>
              <a:off x="40995412" y="8897794"/>
              <a:ext cx="3759488" cy="7021731"/>
            </a:xfrm>
            <a:custGeom>
              <a:rect b="b" l="l" r="r" t="t"/>
              <a:pathLst>
                <a:path extrusionOk="0" h="1370913" w="773161">
                  <a:moveTo>
                    <a:pt x="263342" y="0"/>
                  </a:moveTo>
                  <a:lnTo>
                    <a:pt x="342380" y="71834"/>
                  </a:lnTo>
                  <a:cubicBezTo>
                    <a:pt x="608539" y="337993"/>
                    <a:pt x="773161" y="705688"/>
                    <a:pt x="773161" y="1111833"/>
                  </a:cubicBezTo>
                  <a:cubicBezTo>
                    <a:pt x="773161" y="1162601"/>
                    <a:pt x="770589" y="1212769"/>
                    <a:pt x="765568" y="1262212"/>
                  </a:cubicBezTo>
                  <a:lnTo>
                    <a:pt x="748978" y="1370913"/>
                  </a:lnTo>
                  <a:lnTo>
                    <a:pt x="285550" y="1103353"/>
                  </a:lnTo>
                  <a:cubicBezTo>
                    <a:pt x="12489" y="945701"/>
                    <a:pt x="-81069" y="596538"/>
                    <a:pt x="76583" y="323476"/>
                  </a:cubicBezTo>
                  <a:close/>
                </a:path>
              </a:pathLst>
            </a:custGeom>
            <a:solidFill>
              <a:schemeClr val="lt1">
                <a:alpha val="23921"/>
              </a:schemeClr>
            </a:solidFill>
            <a:ln>
              <a:noFill/>
            </a:ln>
          </p:spPr>
          <p:txBody>
            <a:bodyPr anchorCtr="0" anchor="ctr" bIns="34275" lIns="68575" spcFirstLastPara="1" rIns="68575" wrap="square" tIns="34275">
              <a:noAutofit/>
            </a:bodyPr>
            <a:lstStyle/>
            <a:p>
              <a:pPr indent="0" lvl="0" marL="0" marR="0" rtl="0" algn="ctr">
                <a:lnSpc>
                  <a:spcPct val="114000"/>
                </a:lnSpc>
                <a:spcBef>
                  <a:spcPts val="0"/>
                </a:spcBef>
                <a:spcAft>
                  <a:spcPts val="0"/>
                </a:spcAft>
                <a:buClr>
                  <a:srgbClr val="000000"/>
                </a:buClr>
                <a:buSzPts val="8900"/>
                <a:buFont typeface="Arial"/>
                <a:buNone/>
              </a:pPr>
              <a:r>
                <a:rPr b="1" i="0" lang="en-US" sz="8900" u="none" cap="none" strike="noStrike">
                  <a:solidFill>
                    <a:schemeClr val="lt1"/>
                  </a:solidFill>
                  <a:latin typeface="Arial"/>
                  <a:ea typeface="Arial"/>
                  <a:cs typeface="Arial"/>
                  <a:sym typeface="Arial"/>
                </a:rPr>
                <a:t>Who?</a:t>
              </a:r>
              <a:endParaRPr b="0" i="0" sz="1400" u="none" cap="none" strike="noStrike">
                <a:solidFill>
                  <a:srgbClr val="000000"/>
                </a:solidFill>
                <a:latin typeface="Arial"/>
                <a:ea typeface="Arial"/>
                <a:cs typeface="Arial"/>
                <a:sym typeface="Arial"/>
              </a:endParaRPr>
            </a:p>
          </p:txBody>
        </p:sp>
        <p:sp>
          <p:nvSpPr>
            <p:cNvPr id="440" name="Google Shape;440;p23"/>
            <p:cNvSpPr/>
            <p:nvPr/>
          </p:nvSpPr>
          <p:spPr>
            <a:xfrm>
              <a:off x="38807564" y="16710512"/>
              <a:ext cx="5506493" cy="5183510"/>
            </a:xfrm>
            <a:custGeom>
              <a:rect b="b" l="l" r="r" t="t"/>
              <a:pathLst>
                <a:path extrusionOk="0" h="1012021" w="1132444">
                  <a:moveTo>
                    <a:pt x="742829" y="1020"/>
                  </a:moveTo>
                  <a:cubicBezTo>
                    <a:pt x="780695" y="3293"/>
                    <a:pt x="818898" y="9395"/>
                    <a:pt x="856968" y="19596"/>
                  </a:cubicBezTo>
                  <a:lnTo>
                    <a:pt x="1132444" y="93410"/>
                  </a:lnTo>
                  <a:lnTo>
                    <a:pt x="1117339" y="134680"/>
                  </a:lnTo>
                  <a:cubicBezTo>
                    <a:pt x="931275" y="574584"/>
                    <a:pt x="537274" y="905125"/>
                    <a:pt x="58553" y="1003085"/>
                  </a:cubicBezTo>
                  <a:lnTo>
                    <a:pt x="0" y="1012021"/>
                  </a:lnTo>
                  <a:lnTo>
                    <a:pt x="157750" y="423290"/>
                  </a:lnTo>
                  <a:cubicBezTo>
                    <a:pt x="229156" y="156799"/>
                    <a:pt x="477761" y="-14891"/>
                    <a:pt x="742829" y="1020"/>
                  </a:cubicBezTo>
                  <a:close/>
                </a:path>
              </a:pathLst>
            </a:custGeom>
            <a:solidFill>
              <a:schemeClr val="lt1">
                <a:alpha val="23921"/>
              </a:schemeClr>
            </a:solidFill>
            <a:ln>
              <a:noFill/>
            </a:ln>
          </p:spPr>
          <p:txBody>
            <a:bodyPr anchorCtr="0" anchor="ctr" bIns="252000" lIns="216000" spcFirstLastPara="1" rIns="68575" wrap="square" tIns="34275">
              <a:noAutofit/>
            </a:bodyPr>
            <a:lstStyle/>
            <a:p>
              <a:pPr indent="0" lvl="0" marL="0" marR="0" rtl="0" algn="ctr">
                <a:lnSpc>
                  <a:spcPct val="114000"/>
                </a:lnSpc>
                <a:spcBef>
                  <a:spcPts val="0"/>
                </a:spcBef>
                <a:spcAft>
                  <a:spcPts val="0"/>
                </a:spcAft>
                <a:buClr>
                  <a:srgbClr val="000000"/>
                </a:buClr>
                <a:buSzPts val="8900"/>
                <a:buFont typeface="Arial"/>
                <a:buNone/>
              </a:pPr>
              <a:r>
                <a:rPr b="1" i="0" lang="en-US" sz="8900" u="none" cap="none" strike="noStrike">
                  <a:solidFill>
                    <a:schemeClr val="lt1"/>
                  </a:solidFill>
                  <a:latin typeface="Arial"/>
                  <a:ea typeface="Arial"/>
                  <a:cs typeface="Arial"/>
                  <a:sym typeface="Arial"/>
                </a:rPr>
                <a:t>Why?</a:t>
              </a:r>
              <a:endParaRPr b="0" i="0" sz="1400" u="none" cap="none" strike="noStrike">
                <a:solidFill>
                  <a:srgbClr val="000000"/>
                </a:solidFill>
                <a:latin typeface="Arial"/>
                <a:ea typeface="Arial"/>
                <a:cs typeface="Arial"/>
                <a:sym typeface="Arial"/>
              </a:endParaRPr>
            </a:p>
          </p:txBody>
        </p:sp>
        <p:sp>
          <p:nvSpPr>
            <p:cNvPr id="441" name="Google Shape;441;p23"/>
            <p:cNvSpPr/>
            <p:nvPr/>
          </p:nvSpPr>
          <p:spPr>
            <a:xfrm>
              <a:off x="30937093" y="16834984"/>
              <a:ext cx="5473895" cy="5177778"/>
            </a:xfrm>
            <a:custGeom>
              <a:rect b="b" l="l" r="r" t="t"/>
              <a:pathLst>
                <a:path extrusionOk="0" h="1010902" w="1125740">
                  <a:moveTo>
                    <a:pt x="383211" y="1020"/>
                  </a:moveTo>
                  <a:cubicBezTo>
                    <a:pt x="648278" y="-14891"/>
                    <a:pt x="896884" y="156799"/>
                    <a:pt x="968289" y="423290"/>
                  </a:cubicBezTo>
                  <a:lnTo>
                    <a:pt x="1125740" y="1010902"/>
                  </a:lnTo>
                  <a:lnTo>
                    <a:pt x="1074520" y="1003085"/>
                  </a:lnTo>
                  <a:cubicBezTo>
                    <a:pt x="595798" y="905125"/>
                    <a:pt x="201797" y="574584"/>
                    <a:pt x="15734" y="134680"/>
                  </a:cubicBezTo>
                  <a:lnTo>
                    <a:pt x="0" y="91693"/>
                  </a:lnTo>
                  <a:lnTo>
                    <a:pt x="269071" y="19596"/>
                  </a:lnTo>
                  <a:cubicBezTo>
                    <a:pt x="307141" y="9395"/>
                    <a:pt x="345344" y="3293"/>
                    <a:pt x="383211" y="1020"/>
                  </a:cubicBezTo>
                  <a:close/>
                </a:path>
              </a:pathLst>
            </a:custGeom>
            <a:solidFill>
              <a:schemeClr val="lt1">
                <a:alpha val="23921"/>
              </a:schemeClr>
            </a:solidFill>
            <a:ln>
              <a:noFill/>
            </a:ln>
          </p:spPr>
          <p:txBody>
            <a:bodyPr anchorCtr="0" anchor="ctr" bIns="612000" lIns="68575" spcFirstLastPara="1" rIns="900000" wrap="square" tIns="34275">
              <a:noAutofit/>
            </a:bodyPr>
            <a:lstStyle/>
            <a:p>
              <a:pPr indent="0" lvl="0" marL="0" marR="0" rtl="0" algn="ctr">
                <a:lnSpc>
                  <a:spcPct val="114000"/>
                </a:lnSpc>
                <a:spcBef>
                  <a:spcPts val="0"/>
                </a:spcBef>
                <a:spcAft>
                  <a:spcPts val="0"/>
                </a:spcAft>
                <a:buClr>
                  <a:srgbClr val="000000"/>
                </a:buClr>
                <a:buSzPts val="8900"/>
                <a:buFont typeface="Arial"/>
                <a:buNone/>
              </a:pPr>
              <a:r>
                <a:rPr b="1" i="0" lang="en-US" sz="8900" u="none" cap="none" strike="noStrike">
                  <a:solidFill>
                    <a:schemeClr val="lt1"/>
                  </a:solidFill>
                  <a:latin typeface="Arial"/>
                  <a:ea typeface="Arial"/>
                  <a:cs typeface="Arial"/>
                  <a:sym typeface="Arial"/>
                </a:rPr>
                <a:t>Where?</a:t>
              </a:r>
              <a:endParaRPr b="0" i="0" sz="1400" u="none" cap="none" strike="noStrike">
                <a:solidFill>
                  <a:srgbClr val="000000"/>
                </a:solidFill>
                <a:latin typeface="Arial"/>
                <a:ea typeface="Arial"/>
                <a:cs typeface="Arial"/>
                <a:sym typeface="Arial"/>
              </a:endParaRPr>
            </a:p>
          </p:txBody>
        </p:sp>
        <p:sp>
          <p:nvSpPr>
            <p:cNvPr id="442" name="Google Shape;442;p23"/>
            <p:cNvSpPr/>
            <p:nvPr/>
          </p:nvSpPr>
          <p:spPr>
            <a:xfrm>
              <a:off x="30451589" y="8890198"/>
              <a:ext cx="3771570" cy="7036078"/>
            </a:xfrm>
            <a:custGeom>
              <a:rect b="b" l="l" r="r" t="t"/>
              <a:pathLst>
                <a:path extrusionOk="0" h="1373715" w="775647">
                  <a:moveTo>
                    <a:pt x="511451" y="0"/>
                  </a:moveTo>
                  <a:lnTo>
                    <a:pt x="699065" y="324958"/>
                  </a:lnTo>
                  <a:cubicBezTo>
                    <a:pt x="856717" y="598020"/>
                    <a:pt x="763159" y="947183"/>
                    <a:pt x="490098" y="1104835"/>
                  </a:cubicBezTo>
                  <a:lnTo>
                    <a:pt x="24385" y="1373715"/>
                  </a:lnTo>
                  <a:lnTo>
                    <a:pt x="7594" y="1263695"/>
                  </a:lnTo>
                  <a:cubicBezTo>
                    <a:pt x="2573" y="1214252"/>
                    <a:pt x="0" y="1164084"/>
                    <a:pt x="0" y="1113316"/>
                  </a:cubicBezTo>
                  <a:cubicBezTo>
                    <a:pt x="0" y="707171"/>
                    <a:pt x="164623" y="339476"/>
                    <a:pt x="430782" y="73317"/>
                  </a:cubicBezTo>
                  <a:close/>
                </a:path>
              </a:pathLst>
            </a:custGeom>
            <a:solidFill>
              <a:schemeClr val="lt1">
                <a:alpha val="23921"/>
              </a:schemeClr>
            </a:solidFill>
            <a:ln>
              <a:noFill/>
            </a:ln>
          </p:spPr>
          <p:txBody>
            <a:bodyPr anchorCtr="0" anchor="ctr" bIns="34275" lIns="68575" spcFirstLastPara="1" rIns="68575" wrap="square" tIns="34275">
              <a:noAutofit/>
            </a:bodyPr>
            <a:lstStyle/>
            <a:p>
              <a:pPr indent="0" lvl="0" marL="0" marR="0" rtl="0" algn="ctr">
                <a:lnSpc>
                  <a:spcPct val="114000"/>
                </a:lnSpc>
                <a:spcBef>
                  <a:spcPts val="0"/>
                </a:spcBef>
                <a:spcAft>
                  <a:spcPts val="0"/>
                </a:spcAft>
                <a:buClr>
                  <a:srgbClr val="000000"/>
                </a:buClr>
                <a:buSzPts val="8000"/>
                <a:buFont typeface="Arial"/>
                <a:buNone/>
              </a:pPr>
              <a:r>
                <a:rPr b="1" i="0" lang="en-US" sz="8000" u="none" cap="none" strike="noStrike">
                  <a:solidFill>
                    <a:schemeClr val="lt1"/>
                  </a:solidFill>
                  <a:latin typeface="Arial"/>
                  <a:ea typeface="Arial"/>
                  <a:cs typeface="Arial"/>
                  <a:sym typeface="Arial"/>
                </a:rPr>
                <a:t>When?</a:t>
              </a:r>
              <a:endParaRPr b="0" i="0" sz="1400" u="none" cap="none" strike="noStrike">
                <a:solidFill>
                  <a:srgbClr val="000000"/>
                </a:solidFill>
                <a:latin typeface="Arial"/>
                <a:ea typeface="Arial"/>
                <a:cs typeface="Arial"/>
                <a:sym typeface="Arial"/>
              </a:endParaRPr>
            </a:p>
          </p:txBody>
        </p:sp>
        <p:sp>
          <p:nvSpPr>
            <p:cNvPr id="443" name="Google Shape;443;p23"/>
            <p:cNvSpPr txBox="1"/>
            <p:nvPr/>
          </p:nvSpPr>
          <p:spPr>
            <a:xfrm>
              <a:off x="32337374" y="3670634"/>
              <a:ext cx="10767597" cy="3214213"/>
            </a:xfrm>
            <a:prstGeom prst="rect">
              <a:avLst/>
            </a:prstGeom>
            <a:noFill/>
            <a:ln>
              <a:noFill/>
            </a:ln>
          </p:spPr>
          <p:txBody>
            <a:bodyPr anchorCtr="0" anchor="t" bIns="45700" lIns="91425" spcFirstLastPara="1" rIns="91425" wrap="square" tIns="45700">
              <a:spAutoFit/>
            </a:bodyPr>
            <a:lstStyle/>
            <a:p>
              <a:pPr indent="0" lvl="0" marL="0" marR="0" rtl="0" algn="ctr">
                <a:lnSpc>
                  <a:spcPct val="114000"/>
                </a:lnSpc>
                <a:spcBef>
                  <a:spcPts val="0"/>
                </a:spcBef>
                <a:spcAft>
                  <a:spcPts val="0"/>
                </a:spcAft>
                <a:buClr>
                  <a:srgbClr val="000000"/>
                </a:buClr>
                <a:buSzPts val="3600"/>
                <a:buFont typeface="Arial"/>
                <a:buNone/>
              </a:pPr>
              <a:r>
                <a:rPr b="0" i="1" lang="en-US" sz="3600" u="none" cap="none" strike="noStrike">
                  <a:solidFill>
                    <a:srgbClr val="FFFFFF"/>
                  </a:solidFill>
                  <a:latin typeface="Arial"/>
                  <a:ea typeface="Arial"/>
                  <a:cs typeface="Arial"/>
                  <a:sym typeface="Arial"/>
                </a:rPr>
                <a:t>Task Crafting</a:t>
              </a:r>
              <a:r>
                <a:rPr b="0" i="0" lang="en-US" sz="3600" u="none" cap="none" strike="noStrike">
                  <a:solidFill>
                    <a:srgbClr val="FFFFFF"/>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a:p>
              <a:pPr indent="0" lvl="0" marL="0" marR="0" rtl="0" algn="ctr">
                <a:lnSpc>
                  <a:spcPct val="114000"/>
                </a:lnSpc>
                <a:spcBef>
                  <a:spcPts val="0"/>
                </a:spcBef>
                <a:spcAft>
                  <a:spcPts val="0"/>
                </a:spcAft>
                <a:buClr>
                  <a:srgbClr val="000000"/>
                </a:buClr>
                <a:buSzPts val="3600"/>
                <a:buFont typeface="Arial"/>
                <a:buNone/>
              </a:pPr>
              <a:r>
                <a:rPr b="0" i="0" lang="en-US" sz="3600" u="none" cap="none" strike="noStrike">
                  <a:solidFill>
                    <a:srgbClr val="FFFFFF"/>
                  </a:solidFill>
                  <a:latin typeface="Arial"/>
                  <a:ea typeface="Arial"/>
                  <a:cs typeface="Arial"/>
                  <a:sym typeface="Arial"/>
                </a:rPr>
                <a:t>What tasks can you lean into or away from? </a:t>
              </a:r>
              <a:br>
                <a:rPr b="0" i="0" lang="en-US" sz="3600" u="none" cap="none" strike="noStrike">
                  <a:solidFill>
                    <a:srgbClr val="FFFFFF"/>
                  </a:solidFill>
                  <a:latin typeface="Arial"/>
                  <a:ea typeface="Arial"/>
                  <a:cs typeface="Arial"/>
                  <a:sym typeface="Arial"/>
                </a:rPr>
              </a:br>
              <a:r>
                <a:rPr b="0" i="0" lang="en-US" sz="3600" u="none" cap="none" strike="noStrike">
                  <a:solidFill>
                    <a:srgbClr val="FFFFFF"/>
                  </a:solidFill>
                  <a:latin typeface="Arial"/>
                  <a:ea typeface="Arial"/>
                  <a:cs typeface="Arial"/>
                  <a:sym typeface="Arial"/>
                </a:rPr>
                <a:t>What strengths might you draw on to make the task/s more engaging?</a:t>
              </a:r>
              <a:endParaRPr b="0" i="0" sz="1400" u="none" cap="none" strike="noStrike">
                <a:solidFill>
                  <a:srgbClr val="000000"/>
                </a:solidFill>
                <a:latin typeface="Arial"/>
                <a:ea typeface="Arial"/>
                <a:cs typeface="Arial"/>
                <a:sym typeface="Arial"/>
              </a:endParaRPr>
            </a:p>
            <a:p>
              <a:pPr indent="0" lvl="0" marL="0" marR="0" rtl="0" algn="ctr">
                <a:lnSpc>
                  <a:spcPct val="114000"/>
                </a:lnSpc>
                <a:spcBef>
                  <a:spcPts val="0"/>
                </a:spcBef>
                <a:spcAft>
                  <a:spcPts val="0"/>
                </a:spcAft>
                <a:buClr>
                  <a:srgbClr val="000000"/>
                </a:buClr>
                <a:buSzPts val="3600"/>
                <a:buFont typeface="Arial"/>
                <a:buNone/>
              </a:pPr>
              <a:r>
                <a:t/>
              </a:r>
              <a:endParaRPr b="0" i="0" sz="3600" u="none" cap="none" strike="noStrike">
                <a:solidFill>
                  <a:schemeClr val="dk1"/>
                </a:solidFill>
                <a:latin typeface="Arial"/>
                <a:ea typeface="Arial"/>
                <a:cs typeface="Arial"/>
                <a:sym typeface="Arial"/>
              </a:endParaRPr>
            </a:p>
          </p:txBody>
        </p:sp>
        <p:sp>
          <p:nvSpPr>
            <p:cNvPr id="444" name="Google Shape;444;p23"/>
            <p:cNvSpPr txBox="1"/>
            <p:nvPr/>
          </p:nvSpPr>
          <p:spPr>
            <a:xfrm rot="4699312">
              <a:off x="42948809" y="10798800"/>
              <a:ext cx="6831566" cy="2600520"/>
            </a:xfrm>
            <a:prstGeom prst="rect">
              <a:avLst/>
            </a:prstGeom>
            <a:noFill/>
            <a:ln>
              <a:noFill/>
            </a:ln>
          </p:spPr>
          <p:txBody>
            <a:bodyPr anchorCtr="0" anchor="t" bIns="45700" lIns="91425" spcFirstLastPara="1" rIns="91425" wrap="square" tIns="45700">
              <a:spAutoFit/>
            </a:bodyPr>
            <a:lstStyle/>
            <a:p>
              <a:pPr indent="0" lvl="0" marL="0" marR="0" rtl="0" algn="ctr">
                <a:lnSpc>
                  <a:spcPct val="114000"/>
                </a:lnSpc>
                <a:spcBef>
                  <a:spcPts val="0"/>
                </a:spcBef>
                <a:spcAft>
                  <a:spcPts val="0"/>
                </a:spcAft>
                <a:buClr>
                  <a:srgbClr val="000000"/>
                </a:buClr>
                <a:buSzPts val="3600"/>
                <a:buFont typeface="Arial"/>
                <a:buNone/>
              </a:pPr>
              <a:r>
                <a:rPr b="0" i="1" lang="en-US" sz="3600" u="none" cap="none" strike="noStrike">
                  <a:solidFill>
                    <a:srgbClr val="FFFFFF"/>
                  </a:solidFill>
                  <a:latin typeface="Arial"/>
                  <a:ea typeface="Arial"/>
                  <a:cs typeface="Arial"/>
                  <a:sym typeface="Arial"/>
                </a:rPr>
                <a:t>Relational Crafting:    </a:t>
              </a:r>
              <a:endParaRPr b="0" i="0" sz="1400" u="none" cap="none" strike="noStrike">
                <a:solidFill>
                  <a:srgbClr val="000000"/>
                </a:solidFill>
                <a:latin typeface="Arial"/>
                <a:ea typeface="Arial"/>
                <a:cs typeface="Arial"/>
                <a:sym typeface="Arial"/>
              </a:endParaRPr>
            </a:p>
            <a:p>
              <a:pPr indent="0" lvl="0" marL="0" marR="0" rtl="0" algn="ctr">
                <a:lnSpc>
                  <a:spcPct val="114000"/>
                </a:lnSpc>
                <a:spcBef>
                  <a:spcPts val="300"/>
                </a:spcBef>
                <a:spcAft>
                  <a:spcPts val="0"/>
                </a:spcAft>
                <a:buClr>
                  <a:srgbClr val="000000"/>
                </a:buClr>
                <a:buSzPts val="3600"/>
                <a:buFont typeface="Arial"/>
                <a:buNone/>
              </a:pPr>
              <a:r>
                <a:rPr b="0" i="0" lang="en-US" sz="3600" u="none" cap="none" strike="noStrike">
                  <a:solidFill>
                    <a:srgbClr val="FFFFFF"/>
                  </a:solidFill>
                  <a:latin typeface="Arial"/>
                  <a:ea typeface="Arial"/>
                  <a:cs typeface="Arial"/>
                  <a:sym typeface="Arial"/>
                </a:rPr>
                <a:t>Who might you do this task with</a:t>
              </a:r>
              <a:endParaRPr b="0" i="0" sz="1400" u="none" cap="none" strike="noStrike">
                <a:solidFill>
                  <a:srgbClr val="000000"/>
                </a:solidFill>
                <a:latin typeface="Arial"/>
                <a:ea typeface="Arial"/>
                <a:cs typeface="Arial"/>
                <a:sym typeface="Arial"/>
              </a:endParaRPr>
            </a:p>
            <a:p>
              <a:pPr indent="0" lvl="0" marL="0" marR="0" rtl="0" algn="ctr">
                <a:lnSpc>
                  <a:spcPct val="114000"/>
                </a:lnSpc>
                <a:spcBef>
                  <a:spcPts val="0"/>
                </a:spcBef>
                <a:spcAft>
                  <a:spcPts val="0"/>
                </a:spcAft>
                <a:buClr>
                  <a:srgbClr val="000000"/>
                </a:buClr>
                <a:buSzPts val="3600"/>
                <a:buFont typeface="Arial"/>
                <a:buNone/>
              </a:pPr>
              <a:r>
                <a:rPr b="0" i="0" lang="en-US" sz="3600" u="none" cap="none" strike="noStrike">
                  <a:solidFill>
                    <a:srgbClr val="FFFFFF"/>
                  </a:solidFill>
                  <a:latin typeface="Arial"/>
                  <a:ea typeface="Arial"/>
                  <a:cs typeface="Arial"/>
                  <a:sym typeface="Arial"/>
                </a:rPr>
                <a:t>to increase enjoyment and efficiency?</a:t>
              </a:r>
              <a:endParaRPr b="0" i="0" sz="1400" u="none" cap="none" strike="noStrike">
                <a:solidFill>
                  <a:srgbClr val="000000"/>
                </a:solidFill>
                <a:latin typeface="Arial"/>
                <a:ea typeface="Arial"/>
                <a:cs typeface="Arial"/>
                <a:sym typeface="Arial"/>
              </a:endParaRPr>
            </a:p>
          </p:txBody>
        </p:sp>
        <p:sp>
          <p:nvSpPr>
            <p:cNvPr id="445" name="Google Shape;445;p23"/>
            <p:cNvSpPr txBox="1"/>
            <p:nvPr/>
          </p:nvSpPr>
          <p:spPr>
            <a:xfrm rot="-2027049">
              <a:off x="39204531" y="20527442"/>
              <a:ext cx="8461104" cy="3756669"/>
            </a:xfrm>
            <a:prstGeom prst="rect">
              <a:avLst/>
            </a:prstGeom>
            <a:noFill/>
            <a:ln>
              <a:noFill/>
            </a:ln>
          </p:spPr>
          <p:txBody>
            <a:bodyPr anchorCtr="0" anchor="t" bIns="45700" lIns="91425" spcFirstLastPara="1" rIns="91425" wrap="square" tIns="45700">
              <a:spAutoFit/>
            </a:bodyPr>
            <a:lstStyle/>
            <a:p>
              <a:pPr indent="0" lvl="0" marL="0" marR="0" rtl="0" algn="ctr">
                <a:lnSpc>
                  <a:spcPct val="110000"/>
                </a:lnSpc>
                <a:spcBef>
                  <a:spcPts val="0"/>
                </a:spcBef>
                <a:spcAft>
                  <a:spcPts val="0"/>
                </a:spcAft>
                <a:buClr>
                  <a:srgbClr val="000000"/>
                </a:buClr>
                <a:buSzPts val="3600"/>
                <a:buFont typeface="Arial"/>
                <a:buNone/>
              </a:pPr>
              <a:r>
                <a:rPr b="0" i="1" lang="en-US" sz="3600" u="none" cap="none" strike="noStrike">
                  <a:solidFill>
                    <a:srgbClr val="FFFFFF"/>
                  </a:solidFill>
                  <a:latin typeface="Arial"/>
                  <a:ea typeface="Arial"/>
                  <a:cs typeface="Arial"/>
                  <a:sym typeface="Arial"/>
                </a:rPr>
                <a:t>Purpose Crafting: </a:t>
              </a:r>
              <a:endParaRPr b="0" i="0" sz="1400" u="none" cap="none" strike="noStrike">
                <a:solidFill>
                  <a:srgbClr val="000000"/>
                </a:solidFill>
                <a:latin typeface="Arial"/>
                <a:ea typeface="Arial"/>
                <a:cs typeface="Arial"/>
                <a:sym typeface="Arial"/>
              </a:endParaRPr>
            </a:p>
            <a:p>
              <a:pPr indent="0" lvl="0" marL="0" marR="0" rtl="0" algn="ctr">
                <a:lnSpc>
                  <a:spcPct val="110000"/>
                </a:lnSpc>
                <a:spcBef>
                  <a:spcPts val="300"/>
                </a:spcBef>
                <a:spcAft>
                  <a:spcPts val="0"/>
                </a:spcAft>
                <a:buClr>
                  <a:srgbClr val="000000"/>
                </a:buClr>
                <a:buSzPts val="3600"/>
                <a:buFont typeface="Arial"/>
                <a:buNone/>
              </a:pPr>
              <a:r>
                <a:rPr b="0" i="0" lang="en-US" sz="3600" u="none" cap="none" strike="noStrike">
                  <a:solidFill>
                    <a:srgbClr val="FFFFFF"/>
                  </a:solidFill>
                  <a:latin typeface="Arial"/>
                  <a:ea typeface="Arial"/>
                  <a:cs typeface="Arial"/>
                  <a:sym typeface="Arial"/>
                </a:rPr>
                <a:t>Why does doing this task matter?</a:t>
              </a:r>
              <a:endParaRPr b="0" i="0" sz="1400" u="none" cap="none" strike="noStrike">
                <a:solidFill>
                  <a:srgbClr val="000000"/>
                </a:solidFill>
                <a:latin typeface="Arial"/>
                <a:ea typeface="Arial"/>
                <a:cs typeface="Arial"/>
                <a:sym typeface="Arial"/>
              </a:endParaRPr>
            </a:p>
            <a:p>
              <a:pPr indent="0" lvl="0" marL="0" marR="0" rtl="0" algn="ctr">
                <a:lnSpc>
                  <a:spcPct val="110000"/>
                </a:lnSpc>
                <a:spcBef>
                  <a:spcPts val="0"/>
                </a:spcBef>
                <a:spcAft>
                  <a:spcPts val="0"/>
                </a:spcAft>
                <a:buClr>
                  <a:srgbClr val="000000"/>
                </a:buClr>
                <a:buSzPts val="3600"/>
                <a:buFont typeface="Arial"/>
                <a:buNone/>
              </a:pPr>
              <a:r>
                <a:rPr b="0" i="0" lang="en-US" sz="3600" u="none" cap="none" strike="noStrike">
                  <a:solidFill>
                    <a:srgbClr val="FFFFFF"/>
                  </a:solidFill>
                  <a:latin typeface="Arial"/>
                  <a:ea typeface="Arial"/>
                  <a:cs typeface="Arial"/>
                  <a:sym typeface="Arial"/>
                </a:rPr>
                <a:t>Who will (directly or indirectly) benefit from it being done?</a:t>
              </a:r>
              <a:endParaRPr b="0" i="0" sz="1400" u="none" cap="none" strike="noStrike">
                <a:solidFill>
                  <a:srgbClr val="000000"/>
                </a:solidFill>
                <a:latin typeface="Arial"/>
                <a:ea typeface="Arial"/>
                <a:cs typeface="Arial"/>
                <a:sym typeface="Arial"/>
              </a:endParaRPr>
            </a:p>
            <a:p>
              <a:pPr indent="0" lvl="0" marL="0" marR="0" rtl="0" algn="ctr">
                <a:lnSpc>
                  <a:spcPct val="110000"/>
                </a:lnSpc>
                <a:spcBef>
                  <a:spcPts val="0"/>
                </a:spcBef>
                <a:spcAft>
                  <a:spcPts val="0"/>
                </a:spcAft>
                <a:buClr>
                  <a:srgbClr val="000000"/>
                </a:buClr>
                <a:buSzPts val="3600"/>
                <a:buFont typeface="Arial"/>
                <a:buNone/>
              </a:pPr>
              <a:r>
                <a:t/>
              </a:r>
              <a:endParaRPr b="0" i="0" sz="3600" u="none" cap="none" strike="noStrike">
                <a:solidFill>
                  <a:srgbClr val="FFFFFF"/>
                </a:solidFill>
                <a:latin typeface="Arial"/>
                <a:ea typeface="Arial"/>
                <a:cs typeface="Arial"/>
                <a:sym typeface="Arial"/>
              </a:endParaRPr>
            </a:p>
            <a:p>
              <a:pPr indent="0" lvl="0" marL="0" marR="0" rtl="0" algn="ctr">
                <a:lnSpc>
                  <a:spcPct val="110000"/>
                </a:lnSpc>
                <a:spcBef>
                  <a:spcPts val="0"/>
                </a:spcBef>
                <a:spcAft>
                  <a:spcPts val="0"/>
                </a:spcAft>
                <a:buClr>
                  <a:srgbClr val="000000"/>
                </a:buClr>
                <a:buSzPts val="3600"/>
                <a:buFont typeface="Arial"/>
                <a:buNone/>
              </a:pPr>
              <a:r>
                <a:t/>
              </a:r>
              <a:endParaRPr b="0" i="0" sz="3600" u="none" cap="none" strike="noStrike">
                <a:solidFill>
                  <a:schemeClr val="dk1"/>
                </a:solidFill>
                <a:latin typeface="Arial"/>
                <a:ea typeface="Arial"/>
                <a:cs typeface="Arial"/>
                <a:sym typeface="Arial"/>
              </a:endParaRPr>
            </a:p>
          </p:txBody>
        </p:sp>
        <p:sp>
          <p:nvSpPr>
            <p:cNvPr id="446" name="Google Shape;446;p23"/>
            <p:cNvSpPr txBox="1"/>
            <p:nvPr/>
          </p:nvSpPr>
          <p:spPr>
            <a:xfrm rot="-4398614">
              <a:off x="25165990" y="10157901"/>
              <a:ext cx="7958847" cy="3147272"/>
            </a:xfrm>
            <a:prstGeom prst="rect">
              <a:avLst/>
            </a:prstGeom>
            <a:noFill/>
            <a:ln>
              <a:noFill/>
            </a:ln>
          </p:spPr>
          <p:txBody>
            <a:bodyPr anchorCtr="0" anchor="t" bIns="45700" lIns="91425" spcFirstLastPara="1" rIns="91425" wrap="square" tIns="45700">
              <a:spAutoFit/>
            </a:bodyPr>
            <a:lstStyle/>
            <a:p>
              <a:pPr indent="0" lvl="0" marL="0" marR="0" rtl="0" algn="ctr">
                <a:lnSpc>
                  <a:spcPct val="110000"/>
                </a:lnSpc>
                <a:spcBef>
                  <a:spcPts val="0"/>
                </a:spcBef>
                <a:spcAft>
                  <a:spcPts val="0"/>
                </a:spcAft>
                <a:buClr>
                  <a:srgbClr val="000000"/>
                </a:buClr>
                <a:buSzPts val="3600"/>
                <a:buFont typeface="Arial"/>
                <a:buNone/>
              </a:pPr>
              <a:r>
                <a:rPr b="0" i="1" lang="en-US" sz="3600" u="none" cap="none" strike="noStrike">
                  <a:solidFill>
                    <a:schemeClr val="lt1"/>
                  </a:solidFill>
                  <a:latin typeface="Arial"/>
                  <a:ea typeface="Arial"/>
                  <a:cs typeface="Arial"/>
                  <a:sym typeface="Arial"/>
                </a:rPr>
                <a:t>Temporal Crafting:  </a:t>
              </a:r>
              <a:endParaRPr b="0" i="0" sz="1400" u="none" cap="none" strike="noStrike">
                <a:solidFill>
                  <a:srgbClr val="000000"/>
                </a:solidFill>
                <a:latin typeface="Arial"/>
                <a:ea typeface="Arial"/>
                <a:cs typeface="Arial"/>
                <a:sym typeface="Arial"/>
              </a:endParaRPr>
            </a:p>
            <a:p>
              <a:pPr indent="0" lvl="0" marL="0" marR="0" rtl="0" algn="ctr">
                <a:lnSpc>
                  <a:spcPct val="110000"/>
                </a:lnSpc>
                <a:spcBef>
                  <a:spcPts val="300"/>
                </a:spcBef>
                <a:spcAft>
                  <a:spcPts val="0"/>
                </a:spcAft>
                <a:buClr>
                  <a:srgbClr val="000000"/>
                </a:buClr>
                <a:buSzPts val="3600"/>
                <a:buFont typeface="Arial"/>
                <a:buNone/>
              </a:pPr>
              <a:r>
                <a:rPr b="0" i="0" lang="en-US" sz="3600" u="none" cap="none" strike="noStrike">
                  <a:solidFill>
                    <a:schemeClr val="lt1"/>
                  </a:solidFill>
                  <a:latin typeface="Arial"/>
                  <a:ea typeface="Arial"/>
                  <a:cs typeface="Arial"/>
                  <a:sym typeface="Arial"/>
                </a:rPr>
                <a:t>When might doing this task</a:t>
              </a:r>
              <a:endParaRPr b="0" i="0" sz="1400" u="none" cap="none" strike="noStrike">
                <a:solidFill>
                  <a:srgbClr val="000000"/>
                </a:solidFill>
                <a:latin typeface="Arial"/>
                <a:ea typeface="Arial"/>
                <a:cs typeface="Arial"/>
                <a:sym typeface="Arial"/>
              </a:endParaRPr>
            </a:p>
            <a:p>
              <a:pPr indent="0" lvl="0" marL="0" marR="0" rtl="0" algn="ctr">
                <a:lnSpc>
                  <a:spcPct val="110000"/>
                </a:lnSpc>
                <a:spcBef>
                  <a:spcPts val="0"/>
                </a:spcBef>
                <a:spcAft>
                  <a:spcPts val="0"/>
                </a:spcAft>
                <a:buClr>
                  <a:srgbClr val="000000"/>
                </a:buClr>
                <a:buSzPts val="3600"/>
                <a:buFont typeface="Arial"/>
                <a:buNone/>
              </a:pPr>
              <a:r>
                <a:rPr b="0" i="0" lang="en-US" sz="3600" u="none" cap="none" strike="noStrike">
                  <a:solidFill>
                    <a:schemeClr val="lt1"/>
                  </a:solidFill>
                  <a:latin typeface="Arial"/>
                  <a:ea typeface="Arial"/>
                  <a:cs typeface="Arial"/>
                  <a:sym typeface="Arial"/>
                </a:rPr>
                <a:t>maximize your energy? Does it require deep flow or short stints, etc.?</a:t>
              </a:r>
              <a:endParaRPr b="0" i="0" sz="1400" u="none" cap="none" strike="noStrike">
                <a:solidFill>
                  <a:srgbClr val="000000"/>
                </a:solidFill>
                <a:latin typeface="Arial"/>
                <a:ea typeface="Arial"/>
                <a:cs typeface="Arial"/>
                <a:sym typeface="Arial"/>
              </a:endParaRPr>
            </a:p>
            <a:p>
              <a:pPr indent="0" lvl="0" marL="0" marR="0" rtl="0" algn="ctr">
                <a:lnSpc>
                  <a:spcPct val="110000"/>
                </a:lnSpc>
                <a:spcBef>
                  <a:spcPts val="0"/>
                </a:spcBef>
                <a:spcAft>
                  <a:spcPts val="0"/>
                </a:spcAft>
                <a:buClr>
                  <a:srgbClr val="000000"/>
                </a:buClr>
                <a:buSzPts val="3600"/>
                <a:buFont typeface="Arial"/>
                <a:buNone/>
              </a:pPr>
              <a:r>
                <a:t/>
              </a:r>
              <a:endParaRPr b="0" i="0" sz="3600" u="none" cap="none" strike="noStrike">
                <a:solidFill>
                  <a:schemeClr val="dk1"/>
                </a:solidFill>
                <a:latin typeface="Arial"/>
                <a:ea typeface="Arial"/>
                <a:cs typeface="Arial"/>
                <a:sym typeface="Arial"/>
              </a:endParaRPr>
            </a:p>
          </p:txBody>
        </p:sp>
        <p:sp>
          <p:nvSpPr>
            <p:cNvPr id="447" name="Google Shape;447;p23"/>
            <p:cNvSpPr txBox="1"/>
            <p:nvPr/>
          </p:nvSpPr>
          <p:spPr>
            <a:xfrm rot="2244321">
              <a:off x="28865604" y="20846844"/>
              <a:ext cx="6248747" cy="3185744"/>
            </a:xfrm>
            <a:prstGeom prst="rect">
              <a:avLst/>
            </a:prstGeom>
            <a:noFill/>
            <a:ln>
              <a:noFill/>
            </a:ln>
          </p:spPr>
          <p:txBody>
            <a:bodyPr anchorCtr="0" anchor="t" bIns="45700" lIns="91425" spcFirstLastPara="1" rIns="91425" wrap="square" tIns="45700">
              <a:spAutoFit/>
            </a:bodyPr>
            <a:lstStyle/>
            <a:p>
              <a:pPr indent="0" lvl="0" marL="0" marR="0" rtl="0" algn="ctr">
                <a:lnSpc>
                  <a:spcPct val="110000"/>
                </a:lnSpc>
                <a:spcBef>
                  <a:spcPts val="0"/>
                </a:spcBef>
                <a:spcAft>
                  <a:spcPts val="0"/>
                </a:spcAft>
                <a:buClr>
                  <a:srgbClr val="000000"/>
                </a:buClr>
                <a:buSzPts val="3600"/>
                <a:buFont typeface="Arial"/>
                <a:buNone/>
              </a:pPr>
              <a:r>
                <a:rPr b="0" i="1" lang="en-US" sz="3600" u="none" cap="none" strike="noStrike">
                  <a:solidFill>
                    <a:srgbClr val="FFFFFF"/>
                  </a:solidFill>
                  <a:latin typeface="Arial"/>
                  <a:ea typeface="Arial"/>
                  <a:cs typeface="Arial"/>
                  <a:sym typeface="Arial"/>
                </a:rPr>
                <a:t>Location Crafting:</a:t>
              </a:r>
              <a:endParaRPr b="0" i="0" sz="1400" u="none" cap="none" strike="noStrike">
                <a:solidFill>
                  <a:srgbClr val="000000"/>
                </a:solidFill>
                <a:latin typeface="Arial"/>
                <a:ea typeface="Arial"/>
                <a:cs typeface="Arial"/>
                <a:sym typeface="Arial"/>
              </a:endParaRPr>
            </a:p>
            <a:p>
              <a:pPr indent="0" lvl="0" marL="0" marR="0" rtl="0" algn="ctr">
                <a:lnSpc>
                  <a:spcPct val="110000"/>
                </a:lnSpc>
                <a:spcBef>
                  <a:spcPts val="300"/>
                </a:spcBef>
                <a:spcAft>
                  <a:spcPts val="0"/>
                </a:spcAft>
                <a:buClr>
                  <a:srgbClr val="000000"/>
                </a:buClr>
                <a:buSzPts val="3600"/>
                <a:buFont typeface="Arial"/>
                <a:buNone/>
              </a:pPr>
              <a:r>
                <a:rPr b="0" i="0" lang="en-US" sz="3600" u="none" cap="none" strike="noStrike">
                  <a:solidFill>
                    <a:srgbClr val="FFFFFF"/>
                  </a:solidFill>
                  <a:latin typeface="Arial"/>
                  <a:ea typeface="Arial"/>
                  <a:cs typeface="Arial"/>
                  <a:sym typeface="Arial"/>
                </a:rPr>
                <a:t>Where is the best setting to maximize your focus and flow for this task?</a:t>
              </a:r>
              <a:endParaRPr b="0" i="0" sz="1400" u="none" cap="none" strike="noStrike">
                <a:solidFill>
                  <a:srgbClr val="000000"/>
                </a:solidFill>
                <a:latin typeface="Arial"/>
                <a:ea typeface="Arial"/>
                <a:cs typeface="Arial"/>
                <a:sym typeface="Arial"/>
              </a:endParaRPr>
            </a:p>
            <a:p>
              <a:pPr indent="0" lvl="0" marL="0" marR="0" rtl="0" algn="ctr">
                <a:lnSpc>
                  <a:spcPct val="110000"/>
                </a:lnSpc>
                <a:spcBef>
                  <a:spcPts val="300"/>
                </a:spcBef>
                <a:spcAft>
                  <a:spcPts val="0"/>
                </a:spcAft>
                <a:buClr>
                  <a:srgbClr val="000000"/>
                </a:buClr>
                <a:buSzPts val="3600"/>
                <a:buFont typeface="Arial"/>
                <a:buNone/>
              </a:pPr>
              <a:r>
                <a:t/>
              </a:r>
              <a:endParaRPr b="0" i="0" sz="3600" u="none" cap="none" strike="noStrike">
                <a:solidFill>
                  <a:schemeClr val="dk1"/>
                </a:solidFill>
                <a:latin typeface="Arial"/>
                <a:ea typeface="Arial"/>
                <a:cs typeface="Arial"/>
                <a:sym typeface="Arial"/>
              </a:endParaRPr>
            </a:p>
          </p:txBody>
        </p:sp>
        <p:sp>
          <p:nvSpPr>
            <p:cNvPr id="448" name="Google Shape;448;p23"/>
            <p:cNvSpPr txBox="1"/>
            <p:nvPr/>
          </p:nvSpPr>
          <p:spPr>
            <a:xfrm>
              <a:off x="34034090" y="11331746"/>
              <a:ext cx="7157333" cy="747897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9600"/>
                <a:buFont typeface="Arial"/>
                <a:buNone/>
              </a:pPr>
              <a:r>
                <a:rPr b="1" i="0" lang="en-US" sz="9600" u="none" cap="none" strike="noStrike">
                  <a:solidFill>
                    <a:srgbClr val="475043"/>
                  </a:solidFill>
                  <a:latin typeface="Arial"/>
                  <a:ea typeface="Arial"/>
                  <a:cs typeface="Arial"/>
                  <a:sym typeface="Arial"/>
                </a:rPr>
                <a:t>The Meaning Crafting Wheel</a:t>
              </a:r>
              <a:endParaRPr b="0" i="0" sz="1400" u="none" cap="none" strike="noStrike">
                <a:solidFill>
                  <a:srgbClr val="475043"/>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9600"/>
                <a:buFont typeface="Arial"/>
                <a:buNone/>
              </a:pPr>
              <a:r>
                <a:t/>
              </a:r>
              <a:endParaRPr b="1" i="0" sz="9600" u="none" cap="none" strike="noStrike">
                <a:solidFill>
                  <a:srgbClr val="475043"/>
                </a:solidFill>
                <a:latin typeface="Arial"/>
                <a:ea typeface="Arial"/>
                <a:cs typeface="Arial"/>
                <a:sym typeface="Arial"/>
              </a:endParaRPr>
            </a:p>
          </p:txBody>
        </p:sp>
      </p:grpSp>
    </p:spTree>
  </p:cSld>
  <p:clrMapOvr>
    <a:masterClrMapping/>
  </p:clrMapOvr>
  <mc:AlternateContent>
    <mc:Choice Requires="p14">
      <p:transition spd="slow" p14:dur="2000">
        <p:push/>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26">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26">
                                            <p:txEl>
                                              <p:pRg end="1" st="1"/>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453" name="Shape 453"/>
        <p:cNvGrpSpPr/>
        <p:nvPr/>
      </p:nvGrpSpPr>
      <p:grpSpPr>
        <a:xfrm>
          <a:off x="0" y="0"/>
          <a:ext cx="0" cy="0"/>
          <a:chOff x="0" y="0"/>
          <a:chExt cx="0" cy="0"/>
        </a:xfrm>
      </p:grpSpPr>
      <p:sp>
        <p:nvSpPr>
          <p:cNvPr id="454" name="Google Shape;454;p24"/>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Valuable Goals</a:t>
            </a:r>
            <a:endParaRPr/>
          </a:p>
        </p:txBody>
      </p:sp>
      <p:sp>
        <p:nvSpPr>
          <p:cNvPr id="455" name="Google Shape;455;p24"/>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456" name="Google Shape;456;p24"/>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GOALS THAT MATTER</a:t>
            </a:r>
            <a:endParaRPr/>
          </a:p>
        </p:txBody>
      </p:sp>
      <p:sp>
        <p:nvSpPr>
          <p:cNvPr id="457" name="Google Shape;457;p24"/>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graphicFrame>
        <p:nvGraphicFramePr>
          <p:cNvPr id="458" name="Google Shape;458;p24"/>
          <p:cNvGraphicFramePr/>
          <p:nvPr/>
        </p:nvGraphicFramePr>
        <p:xfrm>
          <a:off x="5092064" y="9840760"/>
          <a:ext cx="3000000" cy="3000000"/>
        </p:xfrm>
        <a:graphic>
          <a:graphicData uri="http://schemas.openxmlformats.org/drawingml/2006/table">
            <a:tbl>
              <a:tblPr bandRow="1" firstRow="1">
                <a:noFill/>
                <a:tableStyleId>{43BD8C38-2AA9-4F75-8B17-B28596892B80}</a:tableStyleId>
              </a:tblPr>
              <a:tblGrid>
                <a:gridCol w="21345200"/>
                <a:gridCol w="20054800"/>
              </a:tblGrid>
              <a:tr h="1800000">
                <a:tc>
                  <a:txBody>
                    <a:bodyPr/>
                    <a:lstStyle/>
                    <a:p>
                      <a:pPr indent="0" lvl="0" marL="0" marR="0" rtl="0" algn="l">
                        <a:spcBef>
                          <a:spcPts val="0"/>
                        </a:spcBef>
                        <a:spcAft>
                          <a:spcPts val="0"/>
                        </a:spcAft>
                        <a:buNone/>
                      </a:pPr>
                      <a:r>
                        <a:rPr b="1" lang="en-US" sz="6000" u="none" cap="none" strike="noStrike">
                          <a:solidFill>
                            <a:srgbClr val="475043"/>
                          </a:solidFill>
                          <a:latin typeface="Arial"/>
                          <a:ea typeface="Arial"/>
                          <a:cs typeface="Arial"/>
                          <a:sym typeface="Arial"/>
                        </a:rPr>
                        <a:t>OBJECTIVE</a:t>
                      </a:r>
                      <a:br>
                        <a:rPr b="1" lang="en-US" sz="6000" u="none" cap="none" strike="noStrike">
                          <a:solidFill>
                            <a:srgbClr val="475043"/>
                          </a:solidFill>
                          <a:latin typeface="Arial"/>
                          <a:ea typeface="Arial"/>
                          <a:cs typeface="Arial"/>
                          <a:sym typeface="Arial"/>
                        </a:rPr>
                      </a:br>
                      <a:r>
                        <a:rPr b="0" i="1" lang="en-US" sz="5400" u="none" cap="none" strike="noStrike">
                          <a:solidFill>
                            <a:srgbClr val="475043"/>
                          </a:solidFill>
                          <a:latin typeface="Arial"/>
                          <a:ea typeface="Arial"/>
                          <a:cs typeface="Arial"/>
                          <a:sym typeface="Arial"/>
                        </a:rPr>
                        <a:t>(Specific, Action-Oriented, Doable)</a:t>
                      </a:r>
                      <a:endParaRPr b="0" i="1" sz="6000">
                        <a:solidFill>
                          <a:srgbClr val="475043"/>
                        </a:solidFill>
                        <a:latin typeface="Arial"/>
                        <a:ea typeface="Arial"/>
                        <a:cs typeface="Arial"/>
                        <a:sym typeface="Arial"/>
                      </a:endParaRPr>
                    </a:p>
                  </a:txBody>
                  <a:tcPr marT="252000" marB="252000" marR="612000" marL="612000" anchor="ctr">
                    <a:solidFill>
                      <a:srgbClr val="DEE8D8"/>
                    </a:solidFill>
                  </a:tcPr>
                </a:tc>
                <a:tc>
                  <a:txBody>
                    <a:bodyPr/>
                    <a:lstStyle/>
                    <a:p>
                      <a:pPr indent="0" lvl="0" marL="0" marR="0" rtl="0" algn="l">
                        <a:lnSpc>
                          <a:spcPct val="100000"/>
                        </a:lnSpc>
                        <a:spcBef>
                          <a:spcPts val="0"/>
                        </a:spcBef>
                        <a:spcAft>
                          <a:spcPts val="0"/>
                        </a:spcAft>
                        <a:buClr>
                          <a:srgbClr val="475043"/>
                        </a:buClr>
                        <a:buSzPts val="5400"/>
                        <a:buFont typeface="Arial"/>
                        <a:buNone/>
                      </a:pPr>
                      <a:r>
                        <a:rPr b="0" lang="en-US" sz="5400">
                          <a:solidFill>
                            <a:srgbClr val="475043"/>
                          </a:solidFill>
                          <a:latin typeface="Arial"/>
                          <a:ea typeface="Arial"/>
                          <a:cs typeface="Arial"/>
                          <a:sym typeface="Arial"/>
                        </a:rPr>
                        <a:t>Attend my gym’s online yoga class tomorrow.</a:t>
                      </a:r>
                      <a:endParaRPr/>
                    </a:p>
                  </a:txBody>
                  <a:tcPr marT="252000" marB="252000" marR="612000" marL="612000" anchor="ctr">
                    <a:solidFill>
                      <a:srgbClr val="DEE8D8"/>
                    </a:solidFill>
                  </a:tcPr>
                </a:tc>
              </a:tr>
              <a:tr h="762000">
                <a:tc>
                  <a:txBody>
                    <a:bodyPr/>
                    <a:lstStyle/>
                    <a:p>
                      <a:pPr indent="0" lvl="0" marL="0" marR="0" rtl="0" algn="l">
                        <a:spcBef>
                          <a:spcPts val="0"/>
                        </a:spcBef>
                        <a:spcAft>
                          <a:spcPts val="0"/>
                        </a:spcAft>
                        <a:buNone/>
                      </a:pPr>
                      <a:r>
                        <a:rPr b="1" lang="en-US" sz="6000">
                          <a:solidFill>
                            <a:srgbClr val="475043"/>
                          </a:solidFill>
                          <a:latin typeface="Arial"/>
                          <a:ea typeface="Arial"/>
                          <a:cs typeface="Arial"/>
                          <a:sym typeface="Arial"/>
                        </a:rPr>
                        <a:t>PERMAH PILLAR/S THIS SUPPORTS</a:t>
                      </a:r>
                      <a:br>
                        <a:rPr b="1" lang="en-US" sz="6000">
                          <a:solidFill>
                            <a:srgbClr val="475043"/>
                          </a:solidFill>
                          <a:latin typeface="Arial"/>
                          <a:ea typeface="Arial"/>
                          <a:cs typeface="Arial"/>
                          <a:sym typeface="Arial"/>
                        </a:rPr>
                      </a:br>
                      <a:r>
                        <a:rPr b="0" i="1" lang="en-US" sz="5400">
                          <a:solidFill>
                            <a:srgbClr val="475043"/>
                          </a:solidFill>
                          <a:latin typeface="Arial"/>
                          <a:ea typeface="Arial"/>
                          <a:cs typeface="Arial"/>
                          <a:sym typeface="Arial"/>
                        </a:rPr>
                        <a:t>Positive Emotions, Engagement, Relationships, Meaning, Accomplishment, Health.</a:t>
                      </a:r>
                      <a:endParaRPr b="0" i="1" sz="6000">
                        <a:solidFill>
                          <a:srgbClr val="475043"/>
                        </a:solidFill>
                        <a:latin typeface="Arial"/>
                        <a:ea typeface="Arial"/>
                        <a:cs typeface="Arial"/>
                        <a:sym typeface="Arial"/>
                      </a:endParaRPr>
                    </a:p>
                  </a:txBody>
                  <a:tcPr marT="252000" marB="252000" marR="612000" marL="612000" anchor="ctr">
                    <a:solidFill>
                      <a:srgbClr val="EFFBEF"/>
                    </a:solidFill>
                  </a:tcPr>
                </a:tc>
                <a:tc>
                  <a:txBody>
                    <a:bodyPr/>
                    <a:lstStyle/>
                    <a:p>
                      <a:pPr indent="0" lvl="0" marL="0" marR="0" rtl="0" algn="l">
                        <a:lnSpc>
                          <a:spcPct val="100000"/>
                        </a:lnSpc>
                        <a:spcBef>
                          <a:spcPts val="0"/>
                        </a:spcBef>
                        <a:spcAft>
                          <a:spcPts val="0"/>
                        </a:spcAft>
                        <a:buClr>
                          <a:srgbClr val="475043"/>
                        </a:buClr>
                        <a:buSzPts val="5400"/>
                        <a:buFont typeface="Arial"/>
                        <a:buNone/>
                      </a:pPr>
                      <a:r>
                        <a:rPr b="0" lang="en-US" sz="5400">
                          <a:solidFill>
                            <a:srgbClr val="475043"/>
                          </a:solidFill>
                          <a:latin typeface="Arial"/>
                          <a:ea typeface="Arial"/>
                          <a:cs typeface="Arial"/>
                          <a:sym typeface="Arial"/>
                        </a:rPr>
                        <a:t>Health and accomplishment</a:t>
                      </a:r>
                      <a:endParaRPr/>
                    </a:p>
                  </a:txBody>
                  <a:tcPr marT="252000" marB="252000" marR="612000" marL="612000" anchor="ctr">
                    <a:solidFill>
                      <a:srgbClr val="EFFBEF"/>
                    </a:solidFill>
                  </a:tcPr>
                </a:tc>
              </a:tr>
              <a:tr h="762000">
                <a:tc>
                  <a:txBody>
                    <a:bodyPr/>
                    <a:lstStyle/>
                    <a:p>
                      <a:pPr indent="0" lvl="0" marL="0" marR="0" rtl="0" algn="l">
                        <a:spcBef>
                          <a:spcPts val="0"/>
                        </a:spcBef>
                        <a:spcAft>
                          <a:spcPts val="0"/>
                        </a:spcAft>
                        <a:buNone/>
                      </a:pPr>
                      <a:r>
                        <a:rPr b="1" lang="en-US" sz="6000">
                          <a:solidFill>
                            <a:srgbClr val="475043"/>
                          </a:solidFill>
                          <a:latin typeface="Arial"/>
                          <a:ea typeface="Arial"/>
                          <a:cs typeface="Arial"/>
                          <a:sym typeface="Arial"/>
                        </a:rPr>
                        <a:t>WHY</a:t>
                      </a:r>
                      <a:br>
                        <a:rPr b="1" lang="en-US" sz="6000">
                          <a:solidFill>
                            <a:srgbClr val="475043"/>
                          </a:solidFill>
                          <a:latin typeface="Arial"/>
                          <a:ea typeface="Arial"/>
                          <a:cs typeface="Arial"/>
                          <a:sym typeface="Arial"/>
                        </a:rPr>
                      </a:br>
                      <a:r>
                        <a:rPr b="0" i="1" lang="en-US" sz="5400">
                          <a:solidFill>
                            <a:srgbClr val="475043"/>
                          </a:solidFill>
                          <a:latin typeface="Arial"/>
                          <a:ea typeface="Arial"/>
                          <a:cs typeface="Arial"/>
                          <a:sym typeface="Arial"/>
                        </a:rPr>
                        <a:t>What values does this contribute to? Why does it matter?</a:t>
                      </a:r>
                      <a:endParaRPr b="0" i="1" sz="6000">
                        <a:solidFill>
                          <a:srgbClr val="475043"/>
                        </a:solidFill>
                        <a:latin typeface="Arial"/>
                        <a:ea typeface="Arial"/>
                        <a:cs typeface="Arial"/>
                        <a:sym typeface="Arial"/>
                      </a:endParaRPr>
                    </a:p>
                  </a:txBody>
                  <a:tcPr marT="252000" marB="252000" marR="612000" marL="612000" anchor="ctr">
                    <a:solidFill>
                      <a:srgbClr val="DEE8D8"/>
                    </a:solidFill>
                  </a:tcPr>
                </a:tc>
                <a:tc>
                  <a:txBody>
                    <a:bodyPr/>
                    <a:lstStyle/>
                    <a:p>
                      <a:pPr indent="0" lvl="0" marL="0" marR="0" rtl="0" algn="l">
                        <a:lnSpc>
                          <a:spcPct val="100000"/>
                        </a:lnSpc>
                        <a:spcBef>
                          <a:spcPts val="0"/>
                        </a:spcBef>
                        <a:spcAft>
                          <a:spcPts val="0"/>
                        </a:spcAft>
                        <a:buClr>
                          <a:srgbClr val="475043"/>
                        </a:buClr>
                        <a:buSzPts val="5400"/>
                        <a:buFont typeface="Arial"/>
                        <a:buNone/>
                      </a:pPr>
                      <a:r>
                        <a:rPr b="0" lang="en-US" sz="5400">
                          <a:solidFill>
                            <a:srgbClr val="475043"/>
                          </a:solidFill>
                          <a:latin typeface="Arial"/>
                          <a:ea typeface="Arial"/>
                          <a:cs typeface="Arial"/>
                          <a:sym typeface="Arial"/>
                        </a:rPr>
                        <a:t>Values = self-care &amp; kindness. Because when I attend yoga, </a:t>
                      </a:r>
                      <a:br>
                        <a:rPr b="0" lang="en-US" sz="5400">
                          <a:solidFill>
                            <a:srgbClr val="475043"/>
                          </a:solidFill>
                          <a:latin typeface="Arial"/>
                          <a:ea typeface="Arial"/>
                          <a:cs typeface="Arial"/>
                          <a:sym typeface="Arial"/>
                        </a:rPr>
                      </a:br>
                      <a:r>
                        <a:rPr b="0" lang="en-US" sz="5400">
                          <a:solidFill>
                            <a:srgbClr val="475043"/>
                          </a:solidFill>
                          <a:latin typeface="Arial"/>
                          <a:ea typeface="Arial"/>
                          <a:cs typeface="Arial"/>
                          <a:sym typeface="Arial"/>
                        </a:rPr>
                        <a:t>I feel better and I’m a nicer, calmer person through the day.</a:t>
                      </a:r>
                      <a:endParaRPr/>
                    </a:p>
                  </a:txBody>
                  <a:tcPr marT="252000" marB="252000" marR="612000" marL="612000" anchor="ctr">
                    <a:solidFill>
                      <a:srgbClr val="DEE8D8"/>
                    </a:solidFill>
                  </a:tcPr>
                </a:tc>
              </a:tr>
              <a:tr h="762000">
                <a:tc>
                  <a:txBody>
                    <a:bodyPr/>
                    <a:lstStyle/>
                    <a:p>
                      <a:pPr indent="0" lvl="0" marL="0" marR="0" rtl="0" algn="l">
                        <a:spcBef>
                          <a:spcPts val="0"/>
                        </a:spcBef>
                        <a:spcAft>
                          <a:spcPts val="0"/>
                        </a:spcAft>
                        <a:buNone/>
                      </a:pPr>
                      <a:r>
                        <a:rPr b="1" lang="en-US" sz="6000">
                          <a:solidFill>
                            <a:srgbClr val="475043"/>
                          </a:solidFill>
                          <a:latin typeface="Arial"/>
                          <a:ea typeface="Arial"/>
                          <a:cs typeface="Arial"/>
                          <a:sym typeface="Arial"/>
                        </a:rPr>
                        <a:t>VALUES</a:t>
                      </a:r>
                      <a:br>
                        <a:rPr b="1" lang="en-US" sz="6000">
                          <a:solidFill>
                            <a:srgbClr val="475043"/>
                          </a:solidFill>
                          <a:latin typeface="Arial"/>
                          <a:ea typeface="Arial"/>
                          <a:cs typeface="Arial"/>
                          <a:sym typeface="Arial"/>
                        </a:rPr>
                      </a:br>
                      <a:r>
                        <a:rPr b="0" i="1" lang="en-US" sz="5400">
                          <a:solidFill>
                            <a:srgbClr val="475043"/>
                          </a:solidFill>
                          <a:latin typeface="Arial"/>
                          <a:ea typeface="Arial"/>
                          <a:cs typeface="Arial"/>
                          <a:sym typeface="Arial"/>
                        </a:rPr>
                        <a:t>What personal values/strengths will help me do this?</a:t>
                      </a:r>
                      <a:endParaRPr b="0" i="1" sz="6000">
                        <a:solidFill>
                          <a:srgbClr val="475043"/>
                        </a:solidFill>
                        <a:latin typeface="Arial"/>
                        <a:ea typeface="Arial"/>
                        <a:cs typeface="Arial"/>
                        <a:sym typeface="Arial"/>
                      </a:endParaRPr>
                    </a:p>
                  </a:txBody>
                  <a:tcPr marT="252000" marB="252000" marR="612000" marL="612000" anchor="ctr">
                    <a:solidFill>
                      <a:srgbClr val="EFFBEF"/>
                    </a:solidFill>
                  </a:tcPr>
                </a:tc>
                <a:tc>
                  <a:txBody>
                    <a:bodyPr/>
                    <a:lstStyle/>
                    <a:p>
                      <a:pPr indent="0" lvl="0" marL="0" marR="0" rtl="0" algn="l">
                        <a:lnSpc>
                          <a:spcPct val="100000"/>
                        </a:lnSpc>
                        <a:spcBef>
                          <a:spcPts val="0"/>
                        </a:spcBef>
                        <a:spcAft>
                          <a:spcPts val="0"/>
                        </a:spcAft>
                        <a:buClr>
                          <a:srgbClr val="475043"/>
                        </a:buClr>
                        <a:buSzPts val="5400"/>
                        <a:buFont typeface="Arial"/>
                        <a:buNone/>
                      </a:pPr>
                      <a:r>
                        <a:rPr b="0" lang="en-US" sz="5400">
                          <a:solidFill>
                            <a:srgbClr val="475043"/>
                          </a:solidFill>
                          <a:latin typeface="Arial"/>
                          <a:ea typeface="Arial"/>
                          <a:cs typeface="Arial"/>
                          <a:sym typeface="Arial"/>
                        </a:rPr>
                        <a:t> Curiosity &amp; Zest.</a:t>
                      </a:r>
                      <a:endParaRPr/>
                    </a:p>
                  </a:txBody>
                  <a:tcPr marT="252000" marB="252000" marR="612000" marL="612000" anchor="ctr">
                    <a:solidFill>
                      <a:srgbClr val="EFFBEF"/>
                    </a:solidFill>
                  </a:tcPr>
                </a:tc>
              </a:tr>
              <a:tr h="762000">
                <a:tc>
                  <a:txBody>
                    <a:bodyPr/>
                    <a:lstStyle/>
                    <a:p>
                      <a:pPr indent="0" lvl="0" marL="0" marR="0" rtl="0" algn="l">
                        <a:spcBef>
                          <a:spcPts val="0"/>
                        </a:spcBef>
                        <a:spcAft>
                          <a:spcPts val="0"/>
                        </a:spcAft>
                        <a:buNone/>
                      </a:pPr>
                      <a:r>
                        <a:rPr b="1" lang="en-US" sz="6000">
                          <a:solidFill>
                            <a:srgbClr val="475043"/>
                          </a:solidFill>
                          <a:latin typeface="Arial"/>
                          <a:ea typeface="Arial"/>
                          <a:cs typeface="Arial"/>
                          <a:sym typeface="Arial"/>
                        </a:rPr>
                        <a:t>WHAT DOES DONE LOOK LIKE?</a:t>
                      </a:r>
                      <a:br>
                        <a:rPr b="1" lang="en-US" sz="6000">
                          <a:solidFill>
                            <a:srgbClr val="475043"/>
                          </a:solidFill>
                          <a:latin typeface="Arial"/>
                          <a:ea typeface="Arial"/>
                          <a:cs typeface="Arial"/>
                          <a:sym typeface="Arial"/>
                        </a:rPr>
                      </a:br>
                      <a:r>
                        <a:rPr b="0" i="1" lang="en-US" sz="5400">
                          <a:solidFill>
                            <a:srgbClr val="475043"/>
                          </a:solidFill>
                          <a:latin typeface="Arial"/>
                          <a:ea typeface="Arial"/>
                          <a:cs typeface="Arial"/>
                          <a:sym typeface="Arial"/>
                        </a:rPr>
                        <a:t>By when? Where? Who?</a:t>
                      </a:r>
                      <a:endParaRPr b="0" i="1" sz="6000">
                        <a:solidFill>
                          <a:srgbClr val="475043"/>
                        </a:solidFill>
                        <a:latin typeface="Arial"/>
                        <a:ea typeface="Arial"/>
                        <a:cs typeface="Arial"/>
                        <a:sym typeface="Arial"/>
                      </a:endParaRPr>
                    </a:p>
                  </a:txBody>
                  <a:tcPr marT="252000" marB="252000" marR="612000" marL="612000" anchor="ctr">
                    <a:solidFill>
                      <a:srgbClr val="DEE8D8"/>
                    </a:solidFill>
                  </a:tcPr>
                </a:tc>
                <a:tc>
                  <a:txBody>
                    <a:bodyPr/>
                    <a:lstStyle/>
                    <a:p>
                      <a:pPr indent="0" lvl="0" marL="0" marR="0" rtl="0" algn="l">
                        <a:lnSpc>
                          <a:spcPct val="100000"/>
                        </a:lnSpc>
                        <a:spcBef>
                          <a:spcPts val="0"/>
                        </a:spcBef>
                        <a:spcAft>
                          <a:spcPts val="0"/>
                        </a:spcAft>
                        <a:buClr>
                          <a:srgbClr val="475043"/>
                        </a:buClr>
                        <a:buSzPts val="5400"/>
                        <a:buFont typeface="Arial"/>
                        <a:buNone/>
                      </a:pPr>
                      <a:r>
                        <a:rPr b="0" lang="en-US" sz="5400">
                          <a:solidFill>
                            <a:srgbClr val="475043"/>
                          </a:solidFill>
                          <a:latin typeface="Arial"/>
                          <a:ea typeface="Arial"/>
                          <a:cs typeface="Arial"/>
                          <a:sym typeface="Arial"/>
                        </a:rPr>
                        <a:t>At the end of the class, when I say my final “Namaste” on </a:t>
                      </a:r>
                      <a:br>
                        <a:rPr b="0" lang="en-US" sz="5400">
                          <a:solidFill>
                            <a:srgbClr val="475043"/>
                          </a:solidFill>
                          <a:latin typeface="Arial"/>
                          <a:ea typeface="Arial"/>
                          <a:cs typeface="Arial"/>
                          <a:sym typeface="Arial"/>
                        </a:rPr>
                      </a:br>
                      <a:r>
                        <a:rPr b="0" lang="en-US" sz="5400">
                          <a:solidFill>
                            <a:srgbClr val="475043"/>
                          </a:solidFill>
                          <a:latin typeface="Arial"/>
                          <a:ea typeface="Arial"/>
                          <a:cs typeface="Arial"/>
                          <a:sym typeface="Arial"/>
                        </a:rPr>
                        <a:t>the yoga mat.</a:t>
                      </a:r>
                      <a:endParaRPr/>
                    </a:p>
                  </a:txBody>
                  <a:tcPr marT="252000" marB="252000" marR="612000" marL="612000" anchor="ctr">
                    <a:solidFill>
                      <a:srgbClr val="DEE8D8"/>
                    </a:solidFill>
                  </a:tcPr>
                </a:tc>
              </a:tr>
              <a:tr h="762000">
                <a:tc>
                  <a:txBody>
                    <a:bodyPr/>
                    <a:lstStyle/>
                    <a:p>
                      <a:pPr indent="0" lvl="0" marL="0" marR="0" rtl="0" algn="l">
                        <a:spcBef>
                          <a:spcPts val="0"/>
                        </a:spcBef>
                        <a:spcAft>
                          <a:spcPts val="0"/>
                        </a:spcAft>
                        <a:buNone/>
                      </a:pPr>
                      <a:r>
                        <a:rPr b="1" lang="en-US" sz="6000">
                          <a:solidFill>
                            <a:srgbClr val="475043"/>
                          </a:solidFill>
                          <a:latin typeface="Arial"/>
                          <a:ea typeface="Arial"/>
                          <a:cs typeface="Arial"/>
                          <a:sym typeface="Arial"/>
                        </a:rPr>
                        <a:t>SUPPORTS</a:t>
                      </a:r>
                      <a:br>
                        <a:rPr b="1" lang="en-US" sz="6000">
                          <a:solidFill>
                            <a:srgbClr val="475043"/>
                          </a:solidFill>
                          <a:latin typeface="Arial"/>
                          <a:ea typeface="Arial"/>
                          <a:cs typeface="Arial"/>
                          <a:sym typeface="Arial"/>
                        </a:rPr>
                      </a:br>
                      <a:r>
                        <a:rPr b="0" i="1" lang="en-US" sz="5400">
                          <a:solidFill>
                            <a:srgbClr val="475043"/>
                          </a:solidFill>
                          <a:latin typeface="Arial"/>
                          <a:ea typeface="Arial"/>
                          <a:cs typeface="Arial"/>
                          <a:sym typeface="Arial"/>
                        </a:rPr>
                        <a:t>What/Why/Who/Where/When?</a:t>
                      </a:r>
                      <a:endParaRPr b="0" i="1" sz="6000">
                        <a:solidFill>
                          <a:srgbClr val="475043"/>
                        </a:solidFill>
                        <a:latin typeface="Arial"/>
                        <a:ea typeface="Arial"/>
                        <a:cs typeface="Arial"/>
                        <a:sym typeface="Arial"/>
                      </a:endParaRPr>
                    </a:p>
                  </a:txBody>
                  <a:tcPr marT="252000" marB="252000" marR="612000" marL="612000" anchor="ctr">
                    <a:solidFill>
                      <a:srgbClr val="EFFBEF"/>
                    </a:solidFill>
                  </a:tcPr>
                </a:tc>
                <a:tc>
                  <a:txBody>
                    <a:bodyPr/>
                    <a:lstStyle/>
                    <a:p>
                      <a:pPr indent="0" lvl="0" marL="0" marR="0" rtl="0" algn="l">
                        <a:lnSpc>
                          <a:spcPct val="100000"/>
                        </a:lnSpc>
                        <a:spcBef>
                          <a:spcPts val="0"/>
                        </a:spcBef>
                        <a:spcAft>
                          <a:spcPts val="0"/>
                        </a:spcAft>
                        <a:buClr>
                          <a:srgbClr val="475043"/>
                        </a:buClr>
                        <a:buSzPts val="5400"/>
                        <a:buFont typeface="Arial"/>
                        <a:buNone/>
                      </a:pPr>
                      <a:r>
                        <a:rPr b="0" lang="en-US" sz="5400">
                          <a:solidFill>
                            <a:srgbClr val="475043"/>
                          </a:solidFill>
                          <a:latin typeface="Arial"/>
                          <a:ea typeface="Arial"/>
                          <a:cs typeface="Arial"/>
                          <a:sym typeface="Arial"/>
                        </a:rPr>
                        <a:t>Put my yoga mat out the night before, ask my friend to message me 15 minutes before. Do a morning class.</a:t>
                      </a:r>
                      <a:endParaRPr/>
                    </a:p>
                  </a:txBody>
                  <a:tcPr marT="252000" marB="252000" marR="612000" marL="612000" anchor="ctr">
                    <a:solidFill>
                      <a:srgbClr val="EFFBEF"/>
                    </a:solidFill>
                  </a:tcPr>
                </a:tc>
              </a:tr>
              <a:tr h="762000">
                <a:tc>
                  <a:txBody>
                    <a:bodyPr/>
                    <a:lstStyle/>
                    <a:p>
                      <a:pPr indent="0" lvl="0" marL="0" marR="0" rtl="0" algn="l">
                        <a:spcBef>
                          <a:spcPts val="0"/>
                        </a:spcBef>
                        <a:spcAft>
                          <a:spcPts val="0"/>
                        </a:spcAft>
                        <a:buNone/>
                      </a:pPr>
                      <a:r>
                        <a:rPr b="1" lang="en-US" sz="6000">
                          <a:solidFill>
                            <a:srgbClr val="475043"/>
                          </a:solidFill>
                          <a:latin typeface="Arial"/>
                          <a:ea typeface="Arial"/>
                          <a:cs typeface="Arial"/>
                          <a:sym typeface="Arial"/>
                        </a:rPr>
                        <a:t>CELEBRATION</a:t>
                      </a:r>
                      <a:br>
                        <a:rPr b="1" lang="en-US" sz="6000">
                          <a:solidFill>
                            <a:srgbClr val="475043"/>
                          </a:solidFill>
                          <a:latin typeface="Arial"/>
                          <a:ea typeface="Arial"/>
                          <a:cs typeface="Arial"/>
                          <a:sym typeface="Arial"/>
                        </a:rPr>
                      </a:br>
                      <a:r>
                        <a:rPr b="0" i="1" lang="en-US" sz="5400">
                          <a:solidFill>
                            <a:srgbClr val="475043"/>
                          </a:solidFill>
                          <a:latin typeface="Arial"/>
                          <a:ea typeface="Arial"/>
                          <a:cs typeface="Arial"/>
                          <a:sym typeface="Arial"/>
                        </a:rPr>
                        <a:t>How will I immediately embody a celebration of my success?</a:t>
                      </a:r>
                      <a:endParaRPr b="0" i="1" sz="6000">
                        <a:solidFill>
                          <a:srgbClr val="475043"/>
                        </a:solidFill>
                        <a:latin typeface="Arial"/>
                        <a:ea typeface="Arial"/>
                        <a:cs typeface="Arial"/>
                        <a:sym typeface="Arial"/>
                      </a:endParaRPr>
                    </a:p>
                  </a:txBody>
                  <a:tcPr marT="252000" marB="252000" marR="612000" marL="612000" anchor="ctr">
                    <a:solidFill>
                      <a:srgbClr val="DEE8D8"/>
                    </a:solidFill>
                  </a:tcPr>
                </a:tc>
                <a:tc>
                  <a:txBody>
                    <a:bodyPr/>
                    <a:lstStyle/>
                    <a:p>
                      <a:pPr indent="0" lvl="0" marL="0" marR="0" rtl="0" algn="l">
                        <a:lnSpc>
                          <a:spcPct val="100000"/>
                        </a:lnSpc>
                        <a:spcBef>
                          <a:spcPts val="0"/>
                        </a:spcBef>
                        <a:spcAft>
                          <a:spcPts val="0"/>
                        </a:spcAft>
                        <a:buClr>
                          <a:srgbClr val="475043"/>
                        </a:buClr>
                        <a:buSzPts val="5400"/>
                        <a:buFont typeface="Arial"/>
                        <a:buNone/>
                      </a:pPr>
                      <a:r>
                        <a:rPr b="0" lang="en-US" sz="5400">
                          <a:solidFill>
                            <a:srgbClr val="475043"/>
                          </a:solidFill>
                          <a:latin typeface="Arial"/>
                          <a:ea typeface="Arial"/>
                          <a:cs typeface="Arial"/>
                          <a:sym typeface="Arial"/>
                        </a:rPr>
                        <a:t>Text my friend: “I did it!” and smile to myself.</a:t>
                      </a:r>
                      <a:endParaRPr/>
                    </a:p>
                  </a:txBody>
                  <a:tcPr marT="252000" marB="252000" marR="612000" marL="612000" anchor="ctr">
                    <a:solidFill>
                      <a:srgbClr val="DEE8D8"/>
                    </a:solidFill>
                  </a:tcPr>
                </a:tc>
              </a:tr>
            </a:tbl>
          </a:graphicData>
        </a:graphic>
      </p:graphicFrame>
    </p:spTree>
  </p:cSld>
  <p:clrMapOvr>
    <a:masterClrMapping/>
  </p:clrMapOvr>
  <mc:AlternateContent>
    <mc:Choice Requires="p14">
      <p:transition spd="slow" p14:dur="2000">
        <p:push/>
      </p:transition>
    </mc:Choice>
    <mc:Fallback>
      <p:transition spd="slow">
        <p:fade/>
      </p:transition>
    </mc:Fallback>
  </mc:AlternateContent>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463" name="Shape 463"/>
        <p:cNvGrpSpPr/>
        <p:nvPr/>
      </p:nvGrpSpPr>
      <p:grpSpPr>
        <a:xfrm>
          <a:off x="0" y="0"/>
          <a:ext cx="0" cy="0"/>
          <a:chOff x="0" y="0"/>
          <a:chExt cx="0" cy="0"/>
        </a:xfrm>
      </p:grpSpPr>
      <p:sp>
        <p:nvSpPr>
          <p:cNvPr id="464" name="Google Shape;464;p25"/>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Valuable Goals</a:t>
            </a:r>
            <a:endParaRPr/>
          </a:p>
        </p:txBody>
      </p:sp>
      <p:sp>
        <p:nvSpPr>
          <p:cNvPr id="465" name="Google Shape;465;p25"/>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466" name="Google Shape;466;p25"/>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GOALS THAT MATTER</a:t>
            </a:r>
            <a:endParaRPr/>
          </a:p>
        </p:txBody>
      </p:sp>
      <p:sp>
        <p:nvSpPr>
          <p:cNvPr id="467" name="Google Shape;467;p25"/>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graphicFrame>
        <p:nvGraphicFramePr>
          <p:cNvPr id="468" name="Google Shape;468;p25"/>
          <p:cNvGraphicFramePr/>
          <p:nvPr/>
        </p:nvGraphicFramePr>
        <p:xfrm>
          <a:off x="5092064" y="9840760"/>
          <a:ext cx="3000000" cy="3000000"/>
        </p:xfrm>
        <a:graphic>
          <a:graphicData uri="http://schemas.openxmlformats.org/drawingml/2006/table">
            <a:tbl>
              <a:tblPr bandRow="1" firstRow="1">
                <a:noFill/>
                <a:tableStyleId>{43BD8C38-2AA9-4F75-8B17-B28596892B80}</a:tableStyleId>
              </a:tblPr>
              <a:tblGrid>
                <a:gridCol w="21187925"/>
                <a:gridCol w="20212075"/>
              </a:tblGrid>
              <a:tr h="1800000">
                <a:tc>
                  <a:txBody>
                    <a:bodyPr/>
                    <a:lstStyle/>
                    <a:p>
                      <a:pPr indent="0" lvl="0" marL="0" marR="0" rtl="0" algn="l">
                        <a:spcBef>
                          <a:spcPts val="0"/>
                        </a:spcBef>
                        <a:spcAft>
                          <a:spcPts val="0"/>
                        </a:spcAft>
                        <a:buNone/>
                      </a:pPr>
                      <a:r>
                        <a:rPr b="1" lang="en-US" sz="6000">
                          <a:solidFill>
                            <a:srgbClr val="475043"/>
                          </a:solidFill>
                          <a:latin typeface="Arial"/>
                          <a:ea typeface="Arial"/>
                          <a:cs typeface="Arial"/>
                          <a:sym typeface="Arial"/>
                        </a:rPr>
                        <a:t>OBJECTIVE</a:t>
                      </a:r>
                      <a:br>
                        <a:rPr b="1" lang="en-US" sz="6000">
                          <a:solidFill>
                            <a:srgbClr val="475043"/>
                          </a:solidFill>
                          <a:latin typeface="Arial"/>
                          <a:ea typeface="Arial"/>
                          <a:cs typeface="Arial"/>
                          <a:sym typeface="Arial"/>
                        </a:rPr>
                      </a:br>
                      <a:r>
                        <a:rPr b="0" i="1" lang="en-US" sz="5400">
                          <a:solidFill>
                            <a:srgbClr val="475043"/>
                          </a:solidFill>
                          <a:latin typeface="Arial"/>
                          <a:ea typeface="Arial"/>
                          <a:cs typeface="Arial"/>
                          <a:sym typeface="Arial"/>
                        </a:rPr>
                        <a:t>(Specific, Action-Oriented, Doable)</a:t>
                      </a:r>
                      <a:endParaRPr b="0" i="1" sz="6000">
                        <a:solidFill>
                          <a:srgbClr val="475043"/>
                        </a:solidFill>
                        <a:latin typeface="Arial"/>
                        <a:ea typeface="Arial"/>
                        <a:cs typeface="Arial"/>
                        <a:sym typeface="Arial"/>
                      </a:endParaRPr>
                    </a:p>
                  </a:txBody>
                  <a:tcPr marT="252000" marB="252000" marR="612000" marL="612000" anchor="ctr">
                    <a:solidFill>
                      <a:srgbClr val="DEE8D8"/>
                    </a:solidFill>
                  </a:tcPr>
                </a:tc>
                <a:tc>
                  <a:txBody>
                    <a:bodyPr/>
                    <a:lstStyle/>
                    <a:p>
                      <a:pPr indent="0" lvl="0" marL="0" marR="0" rtl="0" algn="l">
                        <a:lnSpc>
                          <a:spcPct val="100000"/>
                        </a:lnSpc>
                        <a:spcBef>
                          <a:spcPts val="0"/>
                        </a:spcBef>
                        <a:spcAft>
                          <a:spcPts val="0"/>
                        </a:spcAft>
                        <a:buClr>
                          <a:srgbClr val="475043"/>
                        </a:buClr>
                        <a:buSzPts val="5400"/>
                        <a:buFont typeface="Arial"/>
                        <a:buNone/>
                      </a:pPr>
                      <a:r>
                        <a:rPr b="0" lang="en-US" sz="5400">
                          <a:solidFill>
                            <a:srgbClr val="475043"/>
                          </a:solidFill>
                          <a:latin typeface="Arial"/>
                          <a:ea typeface="Arial"/>
                          <a:cs typeface="Arial"/>
                          <a:sym typeface="Arial"/>
                        </a:rPr>
                        <a:t>Finish my self-reflection for my performance review.</a:t>
                      </a:r>
                      <a:endParaRPr/>
                    </a:p>
                  </a:txBody>
                  <a:tcPr marT="252000" marB="252000" marR="612000" marL="612000" anchor="ctr">
                    <a:solidFill>
                      <a:srgbClr val="DEE8D8"/>
                    </a:solidFill>
                  </a:tcPr>
                </a:tc>
              </a:tr>
              <a:tr h="762000">
                <a:tc>
                  <a:txBody>
                    <a:bodyPr/>
                    <a:lstStyle/>
                    <a:p>
                      <a:pPr indent="0" lvl="0" marL="0" marR="0" rtl="0" algn="l">
                        <a:spcBef>
                          <a:spcPts val="0"/>
                        </a:spcBef>
                        <a:spcAft>
                          <a:spcPts val="0"/>
                        </a:spcAft>
                        <a:buNone/>
                      </a:pPr>
                      <a:r>
                        <a:rPr b="1" lang="en-US" sz="6000">
                          <a:solidFill>
                            <a:srgbClr val="475043"/>
                          </a:solidFill>
                          <a:latin typeface="Arial"/>
                          <a:ea typeface="Arial"/>
                          <a:cs typeface="Arial"/>
                          <a:sym typeface="Arial"/>
                        </a:rPr>
                        <a:t>PERMAH PILLAR/S THIS SUPPORTS</a:t>
                      </a:r>
                      <a:br>
                        <a:rPr b="1" lang="en-US" sz="6000">
                          <a:solidFill>
                            <a:srgbClr val="475043"/>
                          </a:solidFill>
                          <a:latin typeface="Arial"/>
                          <a:ea typeface="Arial"/>
                          <a:cs typeface="Arial"/>
                          <a:sym typeface="Arial"/>
                        </a:rPr>
                      </a:br>
                      <a:r>
                        <a:rPr b="0" i="1" lang="en-US" sz="5400">
                          <a:solidFill>
                            <a:srgbClr val="475043"/>
                          </a:solidFill>
                          <a:latin typeface="Arial"/>
                          <a:ea typeface="Arial"/>
                          <a:cs typeface="Arial"/>
                          <a:sym typeface="Arial"/>
                        </a:rPr>
                        <a:t>Positive Emotions, Engagement, Relationships, Meaning, Accomplishment, Health.</a:t>
                      </a:r>
                      <a:endParaRPr b="0" i="1" sz="6000">
                        <a:solidFill>
                          <a:srgbClr val="475043"/>
                        </a:solidFill>
                        <a:latin typeface="Arial"/>
                        <a:ea typeface="Arial"/>
                        <a:cs typeface="Arial"/>
                        <a:sym typeface="Arial"/>
                      </a:endParaRPr>
                    </a:p>
                  </a:txBody>
                  <a:tcPr marT="252000" marB="252000" marR="612000" marL="612000" anchor="ctr">
                    <a:solidFill>
                      <a:srgbClr val="EFFBEF"/>
                    </a:solidFill>
                  </a:tcPr>
                </a:tc>
                <a:tc>
                  <a:txBody>
                    <a:bodyPr/>
                    <a:lstStyle/>
                    <a:p>
                      <a:pPr indent="0" lvl="0" marL="0" marR="0" rtl="0" algn="l">
                        <a:lnSpc>
                          <a:spcPct val="100000"/>
                        </a:lnSpc>
                        <a:spcBef>
                          <a:spcPts val="0"/>
                        </a:spcBef>
                        <a:spcAft>
                          <a:spcPts val="0"/>
                        </a:spcAft>
                        <a:buClr>
                          <a:srgbClr val="475043"/>
                        </a:buClr>
                        <a:buSzPts val="5400"/>
                        <a:buFont typeface="Arial"/>
                        <a:buNone/>
                      </a:pPr>
                      <a:r>
                        <a:rPr b="0" lang="en-US" sz="5400">
                          <a:solidFill>
                            <a:srgbClr val="475043"/>
                          </a:solidFill>
                          <a:latin typeface="Arial"/>
                          <a:ea typeface="Arial"/>
                          <a:cs typeface="Arial"/>
                          <a:sym typeface="Arial"/>
                        </a:rPr>
                        <a:t>Accomplishment</a:t>
                      </a:r>
                      <a:endParaRPr/>
                    </a:p>
                  </a:txBody>
                  <a:tcPr marT="252000" marB="252000" marR="612000" marL="612000" anchor="ctr">
                    <a:solidFill>
                      <a:srgbClr val="EFFBEF"/>
                    </a:solidFill>
                  </a:tcPr>
                </a:tc>
              </a:tr>
              <a:tr h="762000">
                <a:tc>
                  <a:txBody>
                    <a:bodyPr/>
                    <a:lstStyle/>
                    <a:p>
                      <a:pPr indent="0" lvl="0" marL="0" marR="0" rtl="0" algn="l">
                        <a:spcBef>
                          <a:spcPts val="0"/>
                        </a:spcBef>
                        <a:spcAft>
                          <a:spcPts val="0"/>
                        </a:spcAft>
                        <a:buNone/>
                      </a:pPr>
                      <a:r>
                        <a:rPr b="1" lang="en-US" sz="6000">
                          <a:solidFill>
                            <a:srgbClr val="475043"/>
                          </a:solidFill>
                          <a:latin typeface="Arial"/>
                          <a:ea typeface="Arial"/>
                          <a:cs typeface="Arial"/>
                          <a:sym typeface="Arial"/>
                        </a:rPr>
                        <a:t>WHY</a:t>
                      </a:r>
                      <a:br>
                        <a:rPr b="1" lang="en-US" sz="6000">
                          <a:solidFill>
                            <a:srgbClr val="475043"/>
                          </a:solidFill>
                          <a:latin typeface="Arial"/>
                          <a:ea typeface="Arial"/>
                          <a:cs typeface="Arial"/>
                          <a:sym typeface="Arial"/>
                        </a:rPr>
                      </a:br>
                      <a:r>
                        <a:rPr b="0" i="1" lang="en-US" sz="5400">
                          <a:solidFill>
                            <a:srgbClr val="475043"/>
                          </a:solidFill>
                          <a:latin typeface="Arial"/>
                          <a:ea typeface="Arial"/>
                          <a:cs typeface="Arial"/>
                          <a:sym typeface="Arial"/>
                        </a:rPr>
                        <a:t>What values does this contribute to? Why does it matter?</a:t>
                      </a:r>
                      <a:endParaRPr b="0" i="1" sz="6000">
                        <a:solidFill>
                          <a:srgbClr val="475043"/>
                        </a:solidFill>
                        <a:latin typeface="Arial"/>
                        <a:ea typeface="Arial"/>
                        <a:cs typeface="Arial"/>
                        <a:sym typeface="Arial"/>
                      </a:endParaRPr>
                    </a:p>
                  </a:txBody>
                  <a:tcPr marT="252000" marB="252000" marR="612000" marL="612000" anchor="ctr">
                    <a:solidFill>
                      <a:srgbClr val="DEE8D8"/>
                    </a:solidFill>
                  </a:tcPr>
                </a:tc>
                <a:tc>
                  <a:txBody>
                    <a:bodyPr/>
                    <a:lstStyle/>
                    <a:p>
                      <a:pPr indent="0" lvl="0" marL="0" marR="0" rtl="0" algn="l">
                        <a:lnSpc>
                          <a:spcPct val="100000"/>
                        </a:lnSpc>
                        <a:spcBef>
                          <a:spcPts val="0"/>
                        </a:spcBef>
                        <a:spcAft>
                          <a:spcPts val="0"/>
                        </a:spcAft>
                        <a:buClr>
                          <a:srgbClr val="475043"/>
                        </a:buClr>
                        <a:buSzPts val="5400"/>
                        <a:buFont typeface="Arial"/>
                        <a:buNone/>
                      </a:pPr>
                      <a:r>
                        <a:rPr b="0" lang="en-US" sz="5400">
                          <a:solidFill>
                            <a:srgbClr val="475043"/>
                          </a:solidFill>
                          <a:latin typeface="Arial"/>
                          <a:ea typeface="Arial"/>
                          <a:cs typeface="Arial"/>
                          <a:sym typeface="Arial"/>
                        </a:rPr>
                        <a:t>Personal growth. Mindfulness. It gives me time to pause and reflect on my efforts and what I need to keep growing.</a:t>
                      </a:r>
                      <a:endParaRPr/>
                    </a:p>
                  </a:txBody>
                  <a:tcPr marT="252000" marB="252000" marR="612000" marL="612000" anchor="ctr">
                    <a:solidFill>
                      <a:srgbClr val="DEE8D8"/>
                    </a:solidFill>
                  </a:tcPr>
                </a:tc>
              </a:tr>
              <a:tr h="762000">
                <a:tc>
                  <a:txBody>
                    <a:bodyPr/>
                    <a:lstStyle/>
                    <a:p>
                      <a:pPr indent="0" lvl="0" marL="0" marR="0" rtl="0" algn="l">
                        <a:spcBef>
                          <a:spcPts val="0"/>
                        </a:spcBef>
                        <a:spcAft>
                          <a:spcPts val="0"/>
                        </a:spcAft>
                        <a:buNone/>
                      </a:pPr>
                      <a:r>
                        <a:rPr b="1" lang="en-US" sz="6000">
                          <a:solidFill>
                            <a:srgbClr val="475043"/>
                          </a:solidFill>
                          <a:latin typeface="Arial"/>
                          <a:ea typeface="Arial"/>
                          <a:cs typeface="Arial"/>
                          <a:sym typeface="Arial"/>
                        </a:rPr>
                        <a:t>VALUES</a:t>
                      </a:r>
                      <a:br>
                        <a:rPr b="1" lang="en-US" sz="6000">
                          <a:solidFill>
                            <a:srgbClr val="475043"/>
                          </a:solidFill>
                          <a:latin typeface="Arial"/>
                          <a:ea typeface="Arial"/>
                          <a:cs typeface="Arial"/>
                          <a:sym typeface="Arial"/>
                        </a:rPr>
                      </a:br>
                      <a:r>
                        <a:rPr b="0" i="1" lang="en-US" sz="5400">
                          <a:solidFill>
                            <a:srgbClr val="475043"/>
                          </a:solidFill>
                          <a:latin typeface="Arial"/>
                          <a:ea typeface="Arial"/>
                          <a:cs typeface="Arial"/>
                          <a:sym typeface="Arial"/>
                        </a:rPr>
                        <a:t>What personal values/strengths will help me do this?</a:t>
                      </a:r>
                      <a:endParaRPr b="0" i="1" sz="6000">
                        <a:solidFill>
                          <a:srgbClr val="475043"/>
                        </a:solidFill>
                        <a:latin typeface="Arial"/>
                        <a:ea typeface="Arial"/>
                        <a:cs typeface="Arial"/>
                        <a:sym typeface="Arial"/>
                      </a:endParaRPr>
                    </a:p>
                  </a:txBody>
                  <a:tcPr marT="252000" marB="252000" marR="612000" marL="612000" anchor="ctr">
                    <a:solidFill>
                      <a:srgbClr val="EFFBEF"/>
                    </a:solidFill>
                  </a:tcPr>
                </a:tc>
                <a:tc>
                  <a:txBody>
                    <a:bodyPr/>
                    <a:lstStyle/>
                    <a:p>
                      <a:pPr indent="0" lvl="0" marL="0" marR="0" rtl="0" algn="l">
                        <a:lnSpc>
                          <a:spcPct val="100000"/>
                        </a:lnSpc>
                        <a:spcBef>
                          <a:spcPts val="0"/>
                        </a:spcBef>
                        <a:spcAft>
                          <a:spcPts val="0"/>
                        </a:spcAft>
                        <a:buClr>
                          <a:srgbClr val="475043"/>
                        </a:buClr>
                        <a:buSzPts val="5400"/>
                        <a:buFont typeface="Arial"/>
                        <a:buNone/>
                      </a:pPr>
                      <a:r>
                        <a:rPr b="0" lang="en-US" sz="5400">
                          <a:solidFill>
                            <a:srgbClr val="475043"/>
                          </a:solidFill>
                          <a:latin typeface="Arial"/>
                          <a:ea typeface="Arial"/>
                          <a:cs typeface="Arial"/>
                          <a:sym typeface="Arial"/>
                        </a:rPr>
                        <a:t>Perspective and fairness.</a:t>
                      </a:r>
                      <a:endParaRPr/>
                    </a:p>
                  </a:txBody>
                  <a:tcPr marT="252000" marB="252000" marR="612000" marL="612000" anchor="ctr">
                    <a:solidFill>
                      <a:srgbClr val="EFFBEF"/>
                    </a:solidFill>
                  </a:tcPr>
                </a:tc>
              </a:tr>
              <a:tr h="762000">
                <a:tc>
                  <a:txBody>
                    <a:bodyPr/>
                    <a:lstStyle/>
                    <a:p>
                      <a:pPr indent="0" lvl="0" marL="0" marR="0" rtl="0" algn="l">
                        <a:spcBef>
                          <a:spcPts val="0"/>
                        </a:spcBef>
                        <a:spcAft>
                          <a:spcPts val="0"/>
                        </a:spcAft>
                        <a:buNone/>
                      </a:pPr>
                      <a:r>
                        <a:rPr b="1" lang="en-US" sz="6000">
                          <a:solidFill>
                            <a:srgbClr val="475043"/>
                          </a:solidFill>
                          <a:latin typeface="Arial"/>
                          <a:ea typeface="Arial"/>
                          <a:cs typeface="Arial"/>
                          <a:sym typeface="Arial"/>
                        </a:rPr>
                        <a:t>WHAT DOES DONE LOOK LIKE?</a:t>
                      </a:r>
                      <a:br>
                        <a:rPr b="1" lang="en-US" sz="6000">
                          <a:solidFill>
                            <a:srgbClr val="475043"/>
                          </a:solidFill>
                          <a:latin typeface="Arial"/>
                          <a:ea typeface="Arial"/>
                          <a:cs typeface="Arial"/>
                          <a:sym typeface="Arial"/>
                        </a:rPr>
                      </a:br>
                      <a:r>
                        <a:rPr b="0" i="1" lang="en-US" sz="5400">
                          <a:solidFill>
                            <a:srgbClr val="475043"/>
                          </a:solidFill>
                          <a:latin typeface="Arial"/>
                          <a:ea typeface="Arial"/>
                          <a:cs typeface="Arial"/>
                          <a:sym typeface="Arial"/>
                        </a:rPr>
                        <a:t>By when? Where? Who?</a:t>
                      </a:r>
                      <a:endParaRPr b="0" i="1" sz="6000">
                        <a:solidFill>
                          <a:srgbClr val="475043"/>
                        </a:solidFill>
                        <a:latin typeface="Arial"/>
                        <a:ea typeface="Arial"/>
                        <a:cs typeface="Arial"/>
                        <a:sym typeface="Arial"/>
                      </a:endParaRPr>
                    </a:p>
                  </a:txBody>
                  <a:tcPr marT="252000" marB="252000" marR="612000" marL="612000" anchor="ctr">
                    <a:solidFill>
                      <a:srgbClr val="DEE8D8"/>
                    </a:solidFill>
                  </a:tcPr>
                </a:tc>
                <a:tc>
                  <a:txBody>
                    <a:bodyPr/>
                    <a:lstStyle/>
                    <a:p>
                      <a:pPr indent="0" lvl="0" marL="0" marR="0" rtl="0" algn="l">
                        <a:lnSpc>
                          <a:spcPct val="100000"/>
                        </a:lnSpc>
                        <a:spcBef>
                          <a:spcPts val="0"/>
                        </a:spcBef>
                        <a:spcAft>
                          <a:spcPts val="0"/>
                        </a:spcAft>
                        <a:buClr>
                          <a:srgbClr val="475043"/>
                        </a:buClr>
                        <a:buSzPts val="5400"/>
                        <a:buFont typeface="Arial"/>
                        <a:buNone/>
                      </a:pPr>
                      <a:r>
                        <a:rPr b="0" lang="en-US" sz="5400">
                          <a:solidFill>
                            <a:srgbClr val="475043"/>
                          </a:solidFill>
                          <a:latin typeface="Arial"/>
                          <a:ea typeface="Arial"/>
                          <a:cs typeface="Arial"/>
                          <a:sym typeface="Arial"/>
                        </a:rPr>
                        <a:t>The email sent to my boss by 5pm tomorrow.</a:t>
                      </a:r>
                      <a:endParaRPr/>
                    </a:p>
                  </a:txBody>
                  <a:tcPr marT="252000" marB="252000" marR="612000" marL="612000" anchor="ctr">
                    <a:solidFill>
                      <a:srgbClr val="DEE8D8"/>
                    </a:solidFill>
                  </a:tcPr>
                </a:tc>
              </a:tr>
              <a:tr h="762000">
                <a:tc>
                  <a:txBody>
                    <a:bodyPr/>
                    <a:lstStyle/>
                    <a:p>
                      <a:pPr indent="0" lvl="0" marL="0" marR="0" rtl="0" algn="l">
                        <a:spcBef>
                          <a:spcPts val="0"/>
                        </a:spcBef>
                        <a:spcAft>
                          <a:spcPts val="0"/>
                        </a:spcAft>
                        <a:buNone/>
                      </a:pPr>
                      <a:r>
                        <a:rPr b="1" lang="en-US" sz="6000">
                          <a:solidFill>
                            <a:srgbClr val="475043"/>
                          </a:solidFill>
                          <a:latin typeface="Arial"/>
                          <a:ea typeface="Arial"/>
                          <a:cs typeface="Arial"/>
                          <a:sym typeface="Arial"/>
                        </a:rPr>
                        <a:t>SUPPORTS</a:t>
                      </a:r>
                      <a:br>
                        <a:rPr b="1" lang="en-US" sz="6000">
                          <a:solidFill>
                            <a:srgbClr val="475043"/>
                          </a:solidFill>
                          <a:latin typeface="Arial"/>
                          <a:ea typeface="Arial"/>
                          <a:cs typeface="Arial"/>
                          <a:sym typeface="Arial"/>
                        </a:rPr>
                      </a:br>
                      <a:r>
                        <a:rPr b="0" i="1" lang="en-US" sz="5400">
                          <a:solidFill>
                            <a:srgbClr val="475043"/>
                          </a:solidFill>
                          <a:latin typeface="Arial"/>
                          <a:ea typeface="Arial"/>
                          <a:cs typeface="Arial"/>
                          <a:sym typeface="Arial"/>
                        </a:rPr>
                        <a:t>What/Why/Who/Where/When?</a:t>
                      </a:r>
                      <a:endParaRPr b="0" i="1" sz="6000">
                        <a:solidFill>
                          <a:srgbClr val="475043"/>
                        </a:solidFill>
                        <a:latin typeface="Arial"/>
                        <a:ea typeface="Arial"/>
                        <a:cs typeface="Arial"/>
                        <a:sym typeface="Arial"/>
                      </a:endParaRPr>
                    </a:p>
                  </a:txBody>
                  <a:tcPr marT="252000" marB="252000" marR="612000" marL="612000" anchor="ctr">
                    <a:solidFill>
                      <a:srgbClr val="EFFBEF"/>
                    </a:solidFill>
                  </a:tcPr>
                </a:tc>
                <a:tc>
                  <a:txBody>
                    <a:bodyPr/>
                    <a:lstStyle/>
                    <a:p>
                      <a:pPr indent="0" lvl="0" marL="0" marR="0" rtl="0" algn="l">
                        <a:lnSpc>
                          <a:spcPct val="100000"/>
                        </a:lnSpc>
                        <a:spcBef>
                          <a:spcPts val="0"/>
                        </a:spcBef>
                        <a:spcAft>
                          <a:spcPts val="0"/>
                        </a:spcAft>
                        <a:buClr>
                          <a:srgbClr val="475043"/>
                        </a:buClr>
                        <a:buSzPts val="5400"/>
                        <a:buFont typeface="Arial"/>
                        <a:buNone/>
                      </a:pPr>
                      <a:r>
                        <a:rPr b="0" lang="en-US" sz="5400">
                          <a:solidFill>
                            <a:srgbClr val="475043"/>
                          </a:solidFill>
                          <a:latin typeface="Arial"/>
                          <a:ea typeface="Arial"/>
                          <a:cs typeface="Arial"/>
                          <a:sym typeface="Arial"/>
                        </a:rPr>
                        <a:t>A quiet space in the morning. A coffee to get my mind working. </a:t>
                      </a:r>
                      <a:endParaRPr/>
                    </a:p>
                  </a:txBody>
                  <a:tcPr marT="252000" marB="252000" marR="612000" marL="612000" anchor="ctr">
                    <a:solidFill>
                      <a:srgbClr val="EFFBEF"/>
                    </a:solidFill>
                  </a:tcPr>
                </a:tc>
              </a:tr>
              <a:tr h="762000">
                <a:tc>
                  <a:txBody>
                    <a:bodyPr/>
                    <a:lstStyle/>
                    <a:p>
                      <a:pPr indent="0" lvl="0" marL="0" marR="0" rtl="0" algn="l">
                        <a:spcBef>
                          <a:spcPts val="0"/>
                        </a:spcBef>
                        <a:spcAft>
                          <a:spcPts val="0"/>
                        </a:spcAft>
                        <a:buNone/>
                      </a:pPr>
                      <a:r>
                        <a:rPr b="1" lang="en-US" sz="6000">
                          <a:solidFill>
                            <a:srgbClr val="475043"/>
                          </a:solidFill>
                          <a:latin typeface="Arial"/>
                          <a:ea typeface="Arial"/>
                          <a:cs typeface="Arial"/>
                          <a:sym typeface="Arial"/>
                        </a:rPr>
                        <a:t>CELEBRATION</a:t>
                      </a:r>
                      <a:br>
                        <a:rPr b="1" lang="en-US" sz="6000">
                          <a:solidFill>
                            <a:srgbClr val="475043"/>
                          </a:solidFill>
                          <a:latin typeface="Arial"/>
                          <a:ea typeface="Arial"/>
                          <a:cs typeface="Arial"/>
                          <a:sym typeface="Arial"/>
                        </a:rPr>
                      </a:br>
                      <a:r>
                        <a:rPr b="0" i="1" lang="en-US" sz="5400">
                          <a:solidFill>
                            <a:srgbClr val="475043"/>
                          </a:solidFill>
                          <a:latin typeface="Arial"/>
                          <a:ea typeface="Arial"/>
                          <a:cs typeface="Arial"/>
                          <a:sym typeface="Arial"/>
                        </a:rPr>
                        <a:t>How will I immediately embody a celebration of my success?</a:t>
                      </a:r>
                      <a:endParaRPr b="0" i="1" sz="6000">
                        <a:solidFill>
                          <a:srgbClr val="475043"/>
                        </a:solidFill>
                        <a:latin typeface="Arial"/>
                        <a:ea typeface="Arial"/>
                        <a:cs typeface="Arial"/>
                        <a:sym typeface="Arial"/>
                      </a:endParaRPr>
                    </a:p>
                  </a:txBody>
                  <a:tcPr marT="252000" marB="252000" marR="612000" marL="612000" anchor="ctr">
                    <a:solidFill>
                      <a:srgbClr val="DEE8D8"/>
                    </a:solidFill>
                  </a:tcPr>
                </a:tc>
                <a:tc>
                  <a:txBody>
                    <a:bodyPr/>
                    <a:lstStyle/>
                    <a:p>
                      <a:pPr indent="0" lvl="0" marL="0" marR="0" rtl="0" algn="l">
                        <a:lnSpc>
                          <a:spcPct val="100000"/>
                        </a:lnSpc>
                        <a:spcBef>
                          <a:spcPts val="0"/>
                        </a:spcBef>
                        <a:spcAft>
                          <a:spcPts val="0"/>
                        </a:spcAft>
                        <a:buClr>
                          <a:srgbClr val="475043"/>
                        </a:buClr>
                        <a:buSzPts val="5400"/>
                        <a:buFont typeface="Arial"/>
                        <a:buNone/>
                      </a:pPr>
                      <a:r>
                        <a:rPr b="0" lang="en-US" sz="5400">
                          <a:solidFill>
                            <a:srgbClr val="475043"/>
                          </a:solidFill>
                          <a:latin typeface="Arial"/>
                          <a:ea typeface="Arial"/>
                          <a:cs typeface="Arial"/>
                          <a:sym typeface="Arial"/>
                        </a:rPr>
                        <a:t>I’ll take myself for a tech-free walk in the park for 5 minutes. </a:t>
                      </a:r>
                      <a:endParaRPr/>
                    </a:p>
                  </a:txBody>
                  <a:tcPr marT="252000" marB="252000" marR="612000" marL="612000" anchor="ctr">
                    <a:solidFill>
                      <a:srgbClr val="DEE8D8"/>
                    </a:solidFill>
                  </a:tcPr>
                </a:tc>
              </a:tr>
            </a:tbl>
          </a:graphicData>
        </a:graphic>
      </p:graphicFrame>
    </p:spTree>
  </p:cSld>
  <p:clrMapOvr>
    <a:masterClrMapping/>
  </p:clrMapOvr>
  <mc:AlternateContent>
    <mc:Choice Requires="p14">
      <p:transition spd="slow" p14:dur="2000">
        <p:push/>
      </p:transition>
    </mc:Choice>
    <mc:Fallback>
      <p:transition spd="slow">
        <p:fade/>
      </p:transition>
    </mc:Fallback>
  </mc:AlternateContent>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473" name="Shape 473"/>
        <p:cNvGrpSpPr/>
        <p:nvPr/>
      </p:nvGrpSpPr>
      <p:grpSpPr>
        <a:xfrm>
          <a:off x="0" y="0"/>
          <a:ext cx="0" cy="0"/>
          <a:chOff x="0" y="0"/>
          <a:chExt cx="0" cy="0"/>
        </a:xfrm>
      </p:grpSpPr>
      <p:sp>
        <p:nvSpPr>
          <p:cNvPr id="474" name="Google Shape;474;p26"/>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Reflect</a:t>
            </a:r>
            <a:endParaRPr/>
          </a:p>
        </p:txBody>
      </p:sp>
      <p:sp>
        <p:nvSpPr>
          <p:cNvPr id="475" name="Google Shape;475;p26"/>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476" name="Google Shape;476;p26"/>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GOALS THAT MATTER</a:t>
            </a:r>
            <a:endParaRPr/>
          </a:p>
        </p:txBody>
      </p:sp>
      <p:sp>
        <p:nvSpPr>
          <p:cNvPr id="477" name="Google Shape;477;p26"/>
          <p:cNvSpPr/>
          <p:nvPr/>
        </p:nvSpPr>
        <p:spPr>
          <a:xfrm>
            <a:off x="6219091" y="11807916"/>
            <a:ext cx="38211343" cy="13359912"/>
          </a:xfrm>
          <a:prstGeom prst="roundRect">
            <a:avLst>
              <a:gd fmla="val 8397" name="adj"/>
            </a:avLst>
          </a:prstGeom>
          <a:solidFill>
            <a:srgbClr val="475043"/>
          </a:solidFill>
          <a:ln>
            <a:noFill/>
          </a:ln>
        </p:spPr>
        <p:txBody>
          <a:bodyPr anchorCtr="0" anchor="ctr" bIns="351000" lIns="351000" spcFirstLastPara="1" rIns="351000" wrap="square" tIns="351000">
            <a:noAutofit/>
          </a:bodyPr>
          <a:lstStyle/>
          <a:p>
            <a:pPr indent="0" lvl="0" marL="0" marR="0" rtl="0" algn="l">
              <a:lnSpc>
                <a:spcPct val="150000"/>
              </a:lnSpc>
              <a:spcBef>
                <a:spcPts val="0"/>
              </a:spcBef>
              <a:spcAft>
                <a:spcPts val="0"/>
              </a:spcAft>
              <a:buNone/>
            </a:pPr>
            <a:r>
              <a:t/>
            </a:r>
            <a:endParaRPr sz="12000">
              <a:solidFill>
                <a:schemeClr val="lt1"/>
              </a:solidFill>
              <a:latin typeface="Roboto Light"/>
              <a:ea typeface="Roboto Light"/>
              <a:cs typeface="Roboto Light"/>
              <a:sym typeface="Roboto Light"/>
            </a:endParaRPr>
          </a:p>
        </p:txBody>
      </p:sp>
      <p:sp>
        <p:nvSpPr>
          <p:cNvPr id="478" name="Google Shape;478;p26"/>
          <p:cNvSpPr/>
          <p:nvPr/>
        </p:nvSpPr>
        <p:spPr>
          <a:xfrm>
            <a:off x="4620497" y="10124341"/>
            <a:ext cx="4318714" cy="4325207"/>
          </a:xfrm>
          <a:prstGeom prst="ellipse">
            <a:avLst/>
          </a:prstGeom>
          <a:solidFill>
            <a:srgbClr val="ECBA2B"/>
          </a:solidFill>
          <a:ln>
            <a:noFill/>
          </a:ln>
        </p:spPr>
        <p:txBody>
          <a:bodyPr anchorCtr="0" anchor="ctr" bIns="3425" lIns="6850" spcFirstLastPara="1" rIns="6850" wrap="square" tIns="3425">
            <a:noAutofit/>
          </a:bodyPr>
          <a:lstStyle/>
          <a:p>
            <a:pPr indent="0" lvl="0" marL="0" marR="0" rtl="0" algn="ctr">
              <a:spcBef>
                <a:spcPts val="0"/>
              </a:spcBef>
              <a:spcAft>
                <a:spcPts val="0"/>
              </a:spcAft>
              <a:buNone/>
            </a:pPr>
            <a:r>
              <a:t/>
            </a:r>
            <a:endParaRPr sz="1350">
              <a:solidFill>
                <a:schemeClr val="lt1"/>
              </a:solidFill>
              <a:latin typeface="Calibri"/>
              <a:ea typeface="Calibri"/>
              <a:cs typeface="Calibri"/>
              <a:sym typeface="Calibri"/>
            </a:endParaRPr>
          </a:p>
        </p:txBody>
      </p:sp>
      <p:sp>
        <p:nvSpPr>
          <p:cNvPr id="479" name="Google Shape;479;p26"/>
          <p:cNvSpPr txBox="1"/>
          <p:nvPr/>
        </p:nvSpPr>
        <p:spPr>
          <a:xfrm>
            <a:off x="10164057" y="12982658"/>
            <a:ext cx="30945900" cy="10836300"/>
          </a:xfrm>
          <a:prstGeom prst="rect">
            <a:avLst/>
          </a:prstGeom>
          <a:noFill/>
          <a:ln>
            <a:noFill/>
          </a:ln>
        </p:spPr>
        <p:txBody>
          <a:bodyPr anchorCtr="0" anchor="t" bIns="45700" lIns="91425" spcFirstLastPara="1" rIns="91425" wrap="square" tIns="45700">
            <a:spAutoFit/>
          </a:bodyPr>
          <a:lstStyle/>
          <a:p>
            <a:pPr indent="-1143000" lvl="0" marL="1143000" marR="0" rtl="0" algn="l">
              <a:lnSpc>
                <a:spcPct val="115000"/>
              </a:lnSpc>
              <a:spcBef>
                <a:spcPts val="0"/>
              </a:spcBef>
              <a:spcAft>
                <a:spcPts val="0"/>
              </a:spcAft>
              <a:buClr>
                <a:srgbClr val="ECBA2B"/>
              </a:buClr>
              <a:buSzPts val="8640"/>
              <a:buFont typeface="Noto Sans Symbols"/>
              <a:buChar char="▪"/>
            </a:pPr>
            <a:r>
              <a:rPr lang="en-US" sz="9600">
                <a:solidFill>
                  <a:srgbClr val="FFFCF5"/>
                </a:solidFill>
                <a:latin typeface="Arial"/>
                <a:ea typeface="Arial"/>
                <a:cs typeface="Arial"/>
                <a:sym typeface="Arial"/>
              </a:rPr>
              <a:t>What is one small, playful goal you could set using the Valuable Goals template? </a:t>
            </a:r>
            <a:endParaRPr/>
          </a:p>
          <a:p>
            <a:pPr indent="-1143000" lvl="0" marL="1143000" marR="0" rtl="0" algn="l">
              <a:lnSpc>
                <a:spcPct val="115000"/>
              </a:lnSpc>
              <a:spcBef>
                <a:spcPts val="3000"/>
              </a:spcBef>
              <a:spcAft>
                <a:spcPts val="0"/>
              </a:spcAft>
              <a:buClr>
                <a:srgbClr val="ECBA2B"/>
              </a:buClr>
              <a:buSzPts val="8640"/>
              <a:buFont typeface="Noto Sans Symbols"/>
              <a:buChar char="▪"/>
            </a:pPr>
            <a:r>
              <a:rPr lang="en-US" sz="9600">
                <a:solidFill>
                  <a:srgbClr val="FFFCF5"/>
                </a:solidFill>
                <a:latin typeface="Arial"/>
                <a:ea typeface="Arial"/>
                <a:cs typeface="Arial"/>
                <a:sym typeface="Arial"/>
              </a:rPr>
              <a:t>Your goal may be inspired by a PERMAH Pillar you’d like to support.</a:t>
            </a:r>
            <a:endParaRPr/>
          </a:p>
          <a:p>
            <a:pPr indent="-1143000" lvl="0" marL="1143000" marR="0" rtl="0" algn="l">
              <a:lnSpc>
                <a:spcPct val="115000"/>
              </a:lnSpc>
              <a:spcBef>
                <a:spcPts val="3000"/>
              </a:spcBef>
              <a:spcAft>
                <a:spcPts val="0"/>
              </a:spcAft>
              <a:buClr>
                <a:srgbClr val="ECBA2B"/>
              </a:buClr>
              <a:buSzPts val="8640"/>
              <a:buFont typeface="Noto Sans Symbols"/>
              <a:buChar char="▪"/>
            </a:pPr>
            <a:r>
              <a:rPr lang="en-US" sz="9600">
                <a:solidFill>
                  <a:srgbClr val="FFFCF5"/>
                </a:solidFill>
                <a:latin typeface="Arial"/>
                <a:ea typeface="Arial"/>
                <a:cs typeface="Arial"/>
                <a:sym typeface="Arial"/>
              </a:rPr>
              <a:t>What is one tiny Valuable Goal you could set and complete by bedtime tomorrow?</a:t>
            </a:r>
            <a:endParaRPr/>
          </a:p>
        </p:txBody>
      </p:sp>
      <p:sp>
        <p:nvSpPr>
          <p:cNvPr id="480" name="Google Shape;480;p26"/>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
        <p:nvSpPr>
          <p:cNvPr id="481" name="Google Shape;481;p26"/>
          <p:cNvSpPr txBox="1"/>
          <p:nvPr/>
        </p:nvSpPr>
        <p:spPr>
          <a:xfrm>
            <a:off x="6071926" y="10827051"/>
            <a:ext cx="2775516" cy="3083907"/>
          </a:xfrm>
          <a:prstGeom prst="rect">
            <a:avLst/>
          </a:prstGeom>
          <a:noFill/>
          <a:ln>
            <a:noFill/>
          </a:ln>
        </p:spPr>
        <p:txBody>
          <a:bodyPr anchorCtr="0" anchor="t" bIns="3025" lIns="6075" spcFirstLastPara="1" rIns="6075" wrap="square" tIns="3025">
            <a:spAutoFit/>
          </a:bodyPr>
          <a:lstStyle/>
          <a:p>
            <a:pPr indent="0" lvl="0" marL="0" marR="0" rtl="0" algn="l">
              <a:spcBef>
                <a:spcPts val="0"/>
              </a:spcBef>
              <a:spcAft>
                <a:spcPts val="0"/>
              </a:spcAft>
              <a:buNone/>
            </a:pPr>
            <a:r>
              <a:rPr lang="en-US" sz="20000">
                <a:solidFill>
                  <a:srgbClr val="FFFCF5"/>
                </a:solidFill>
                <a:latin typeface="Arial"/>
                <a:ea typeface="Arial"/>
                <a:cs typeface="Arial"/>
                <a:sym typeface="Arial"/>
              </a:rPr>
              <a:t>?</a:t>
            </a:r>
            <a:endParaRPr/>
          </a:p>
        </p:txBody>
      </p:sp>
    </p:spTree>
  </p:cSld>
  <p:clrMapOvr>
    <a:masterClrMapping/>
  </p:clrMapOvr>
  <mc:AlternateContent>
    <mc:Choice Requires="p14">
      <p:transition spd="slow" p14:dur="2000">
        <p:push/>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79">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79">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79">
                                            <p:txEl>
                                              <p:pRg end="2" st="2"/>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486" name="Shape 486"/>
        <p:cNvGrpSpPr/>
        <p:nvPr/>
      </p:nvGrpSpPr>
      <p:grpSpPr>
        <a:xfrm>
          <a:off x="0" y="0"/>
          <a:ext cx="0" cy="0"/>
          <a:chOff x="0" y="0"/>
          <a:chExt cx="0" cy="0"/>
        </a:xfrm>
      </p:grpSpPr>
      <p:sp>
        <p:nvSpPr>
          <p:cNvPr id="487" name="Google Shape;487;p27"/>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Quote</a:t>
            </a:r>
            <a:endParaRPr/>
          </a:p>
        </p:txBody>
      </p:sp>
      <p:sp>
        <p:nvSpPr>
          <p:cNvPr id="488" name="Google Shape;488;p27"/>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489" name="Google Shape;489;p27"/>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GOALS THAT MATTER</a:t>
            </a:r>
            <a:endParaRPr/>
          </a:p>
        </p:txBody>
      </p:sp>
      <p:sp>
        <p:nvSpPr>
          <p:cNvPr id="490" name="Google Shape;490;p27"/>
          <p:cNvSpPr/>
          <p:nvPr/>
        </p:nvSpPr>
        <p:spPr>
          <a:xfrm>
            <a:off x="6219091" y="11807916"/>
            <a:ext cx="38211343" cy="13359912"/>
          </a:xfrm>
          <a:prstGeom prst="roundRect">
            <a:avLst>
              <a:gd fmla="val 8397" name="adj"/>
            </a:avLst>
          </a:prstGeom>
          <a:solidFill>
            <a:srgbClr val="475043"/>
          </a:solidFill>
          <a:ln>
            <a:noFill/>
          </a:ln>
        </p:spPr>
        <p:txBody>
          <a:bodyPr anchorCtr="0" anchor="ctr" bIns="351000" lIns="351000" spcFirstLastPara="1" rIns="351000" wrap="square" tIns="351000">
            <a:noAutofit/>
          </a:bodyPr>
          <a:lstStyle/>
          <a:p>
            <a:pPr indent="0" lvl="0" marL="0" marR="0" rtl="0" algn="l">
              <a:lnSpc>
                <a:spcPct val="150000"/>
              </a:lnSpc>
              <a:spcBef>
                <a:spcPts val="0"/>
              </a:spcBef>
              <a:spcAft>
                <a:spcPts val="0"/>
              </a:spcAft>
              <a:buNone/>
            </a:pPr>
            <a:r>
              <a:t/>
            </a:r>
            <a:endParaRPr sz="12000">
              <a:solidFill>
                <a:schemeClr val="lt1"/>
              </a:solidFill>
              <a:latin typeface="Roboto Light"/>
              <a:ea typeface="Roboto Light"/>
              <a:cs typeface="Roboto Light"/>
              <a:sym typeface="Roboto Light"/>
            </a:endParaRPr>
          </a:p>
        </p:txBody>
      </p:sp>
      <p:sp>
        <p:nvSpPr>
          <p:cNvPr id="491" name="Google Shape;491;p27"/>
          <p:cNvSpPr/>
          <p:nvPr/>
        </p:nvSpPr>
        <p:spPr>
          <a:xfrm>
            <a:off x="4620497" y="10124341"/>
            <a:ext cx="4318714" cy="4325207"/>
          </a:xfrm>
          <a:prstGeom prst="ellipse">
            <a:avLst/>
          </a:prstGeom>
          <a:solidFill>
            <a:srgbClr val="ECBA2B"/>
          </a:solidFill>
          <a:ln>
            <a:noFill/>
          </a:ln>
        </p:spPr>
        <p:txBody>
          <a:bodyPr anchorCtr="0" anchor="ctr" bIns="3425" lIns="6850" spcFirstLastPara="1" rIns="6850" wrap="square" tIns="3425">
            <a:noAutofit/>
          </a:bodyPr>
          <a:lstStyle/>
          <a:p>
            <a:pPr indent="0" lvl="0" marL="0" marR="0" rtl="0" algn="ctr">
              <a:spcBef>
                <a:spcPts val="0"/>
              </a:spcBef>
              <a:spcAft>
                <a:spcPts val="0"/>
              </a:spcAft>
              <a:buNone/>
            </a:pPr>
            <a:r>
              <a:t/>
            </a:r>
            <a:endParaRPr sz="1350">
              <a:solidFill>
                <a:schemeClr val="lt1"/>
              </a:solidFill>
              <a:latin typeface="Calibri"/>
              <a:ea typeface="Calibri"/>
              <a:cs typeface="Calibri"/>
              <a:sym typeface="Calibri"/>
            </a:endParaRPr>
          </a:p>
        </p:txBody>
      </p:sp>
      <p:sp>
        <p:nvSpPr>
          <p:cNvPr id="492" name="Google Shape;492;p27"/>
          <p:cNvSpPr txBox="1"/>
          <p:nvPr/>
        </p:nvSpPr>
        <p:spPr>
          <a:xfrm>
            <a:off x="10537806" y="15228348"/>
            <a:ext cx="30750872" cy="2173865"/>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0">
                <a:solidFill>
                  <a:srgbClr val="FFFCF5"/>
                </a:solidFill>
                <a:latin typeface="Arial"/>
                <a:ea typeface="Arial"/>
                <a:cs typeface="Arial"/>
                <a:sym typeface="Arial"/>
              </a:rPr>
              <a:t>“A goal properly set is halfway reached.”</a:t>
            </a:r>
            <a:endParaRPr/>
          </a:p>
        </p:txBody>
      </p:sp>
      <p:sp>
        <p:nvSpPr>
          <p:cNvPr id="493" name="Google Shape;493;p27"/>
          <p:cNvSpPr txBox="1"/>
          <p:nvPr/>
        </p:nvSpPr>
        <p:spPr>
          <a:xfrm>
            <a:off x="5924785" y="10342307"/>
            <a:ext cx="2775516" cy="6931114"/>
          </a:xfrm>
          <a:prstGeom prst="rect">
            <a:avLst/>
          </a:prstGeom>
          <a:noFill/>
          <a:ln>
            <a:noFill/>
          </a:ln>
        </p:spPr>
        <p:txBody>
          <a:bodyPr anchorCtr="0" anchor="t" bIns="3025" lIns="6075" spcFirstLastPara="1" rIns="6075" wrap="square" tIns="3025">
            <a:spAutoFit/>
          </a:bodyPr>
          <a:lstStyle/>
          <a:p>
            <a:pPr indent="0" lvl="0" marL="0" marR="0" rtl="0" algn="l">
              <a:spcBef>
                <a:spcPts val="0"/>
              </a:spcBef>
              <a:spcAft>
                <a:spcPts val="0"/>
              </a:spcAft>
              <a:buNone/>
            </a:pPr>
            <a:r>
              <a:rPr lang="en-US" sz="45000">
                <a:solidFill>
                  <a:srgbClr val="FFFCF5"/>
                </a:solidFill>
                <a:latin typeface="Arial"/>
                <a:ea typeface="Arial"/>
                <a:cs typeface="Arial"/>
                <a:sym typeface="Arial"/>
              </a:rPr>
              <a:t>”</a:t>
            </a:r>
            <a:endParaRPr/>
          </a:p>
        </p:txBody>
      </p:sp>
      <p:sp>
        <p:nvSpPr>
          <p:cNvPr id="494" name="Google Shape;494;p27"/>
          <p:cNvSpPr/>
          <p:nvPr/>
        </p:nvSpPr>
        <p:spPr>
          <a:xfrm>
            <a:off x="34364792" y="19784330"/>
            <a:ext cx="6341801" cy="156966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9600">
                <a:solidFill>
                  <a:srgbClr val="FFFCF5"/>
                </a:solidFill>
                <a:latin typeface="Arial"/>
                <a:ea typeface="Arial"/>
                <a:cs typeface="Arial"/>
                <a:sym typeface="Arial"/>
              </a:rPr>
              <a:t>– Zig Ziglar</a:t>
            </a:r>
            <a:endParaRPr/>
          </a:p>
        </p:txBody>
      </p:sp>
      <p:sp>
        <p:nvSpPr>
          <p:cNvPr id="495" name="Google Shape;495;p27"/>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2000">
        <p:push/>
      </p:transition>
    </mc:Choice>
    <mc:Fallback>
      <p:transition spd="slow">
        <p:fade/>
      </p:transition>
    </mc:Fallback>
  </mc:AlternateContent>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75043"/>
        </a:solidFill>
      </p:bgPr>
    </p:bg>
    <p:spTree>
      <p:nvGrpSpPr>
        <p:cNvPr id="499" name="Shape 499"/>
        <p:cNvGrpSpPr/>
        <p:nvPr/>
      </p:nvGrpSpPr>
      <p:grpSpPr>
        <a:xfrm>
          <a:off x="0" y="0"/>
          <a:ext cx="0" cy="0"/>
          <a:chOff x="0" y="0"/>
          <a:chExt cx="0" cy="0"/>
        </a:xfrm>
      </p:grpSpPr>
      <p:sp>
        <p:nvSpPr>
          <p:cNvPr id="500" name="Google Shape;500;p28"/>
          <p:cNvSpPr/>
          <p:nvPr/>
        </p:nvSpPr>
        <p:spPr>
          <a:xfrm>
            <a:off x="8258296" y="14988131"/>
            <a:ext cx="34607259" cy="33808"/>
          </a:xfrm>
          <a:prstGeom prst="rect">
            <a:avLst/>
          </a:prstGeom>
          <a:solidFill>
            <a:schemeClr val="lt1"/>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chemeClr val="lt1"/>
              </a:solidFill>
              <a:latin typeface="Calibri"/>
              <a:ea typeface="Calibri"/>
              <a:cs typeface="Calibri"/>
              <a:sym typeface="Calibri"/>
            </a:endParaRPr>
          </a:p>
        </p:txBody>
      </p:sp>
      <p:sp>
        <p:nvSpPr>
          <p:cNvPr id="501" name="Google Shape;501;p28"/>
          <p:cNvSpPr txBox="1"/>
          <p:nvPr/>
        </p:nvSpPr>
        <p:spPr>
          <a:xfrm>
            <a:off x="8102171" y="4652523"/>
            <a:ext cx="5338039" cy="10854041"/>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70000">
                <a:solidFill>
                  <a:srgbClr val="ECBA2B"/>
                </a:solidFill>
                <a:latin typeface="Arial"/>
                <a:ea typeface="Arial"/>
                <a:cs typeface="Arial"/>
                <a:sym typeface="Arial"/>
              </a:rPr>
              <a:t>4</a:t>
            </a:r>
            <a:endParaRPr/>
          </a:p>
        </p:txBody>
      </p:sp>
      <p:sp>
        <p:nvSpPr>
          <p:cNvPr id="502" name="Google Shape;502;p28"/>
          <p:cNvSpPr txBox="1"/>
          <p:nvPr/>
        </p:nvSpPr>
        <p:spPr>
          <a:xfrm>
            <a:off x="8102171" y="15991189"/>
            <a:ext cx="35941964" cy="2805684"/>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17700">
                <a:solidFill>
                  <a:srgbClr val="FFFCF5"/>
                </a:solidFill>
                <a:latin typeface="Arial"/>
                <a:ea typeface="Arial"/>
                <a:cs typeface="Arial"/>
                <a:sym typeface="Arial"/>
              </a:rPr>
              <a:t>Savoring &amp; Striving</a:t>
            </a:r>
            <a:endParaRPr/>
          </a:p>
        </p:txBody>
      </p:sp>
      <p:sp>
        <p:nvSpPr>
          <p:cNvPr id="503" name="Google Shape;503;p28"/>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2000">
        <p:push/>
      </p:transition>
    </mc:Choice>
    <mc:Fallback>
      <p:transition spd="slow">
        <p:fade/>
      </p:transition>
    </mc:Fallback>
  </mc:AlternateContent>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508" name="Shape 508"/>
        <p:cNvGrpSpPr/>
        <p:nvPr/>
      </p:nvGrpSpPr>
      <p:grpSpPr>
        <a:xfrm>
          <a:off x="0" y="0"/>
          <a:ext cx="0" cy="0"/>
          <a:chOff x="0" y="0"/>
          <a:chExt cx="0" cy="0"/>
        </a:xfrm>
      </p:grpSpPr>
      <p:sp>
        <p:nvSpPr>
          <p:cNvPr id="509" name="Google Shape;509;p29"/>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Quote</a:t>
            </a:r>
            <a:endParaRPr/>
          </a:p>
        </p:txBody>
      </p:sp>
      <p:sp>
        <p:nvSpPr>
          <p:cNvPr id="510" name="Google Shape;510;p29"/>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511" name="Google Shape;511;p29"/>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SAVORING &amp; STRIVING</a:t>
            </a:r>
            <a:endParaRPr/>
          </a:p>
        </p:txBody>
      </p:sp>
      <p:sp>
        <p:nvSpPr>
          <p:cNvPr id="512" name="Google Shape;512;p29"/>
          <p:cNvSpPr/>
          <p:nvPr/>
        </p:nvSpPr>
        <p:spPr>
          <a:xfrm>
            <a:off x="6219091" y="11807916"/>
            <a:ext cx="38211343" cy="13359912"/>
          </a:xfrm>
          <a:prstGeom prst="roundRect">
            <a:avLst>
              <a:gd fmla="val 8397" name="adj"/>
            </a:avLst>
          </a:prstGeom>
          <a:solidFill>
            <a:srgbClr val="475043"/>
          </a:solidFill>
          <a:ln>
            <a:noFill/>
          </a:ln>
        </p:spPr>
        <p:txBody>
          <a:bodyPr anchorCtr="0" anchor="ctr" bIns="351000" lIns="351000" spcFirstLastPara="1" rIns="351000" wrap="square" tIns="351000">
            <a:noAutofit/>
          </a:bodyPr>
          <a:lstStyle/>
          <a:p>
            <a:pPr indent="0" lvl="0" marL="0" marR="0" rtl="0" algn="l">
              <a:lnSpc>
                <a:spcPct val="150000"/>
              </a:lnSpc>
              <a:spcBef>
                <a:spcPts val="0"/>
              </a:spcBef>
              <a:spcAft>
                <a:spcPts val="0"/>
              </a:spcAft>
              <a:buNone/>
            </a:pPr>
            <a:r>
              <a:t/>
            </a:r>
            <a:endParaRPr sz="12000">
              <a:solidFill>
                <a:schemeClr val="lt1"/>
              </a:solidFill>
              <a:latin typeface="Roboto Light"/>
              <a:ea typeface="Roboto Light"/>
              <a:cs typeface="Roboto Light"/>
              <a:sym typeface="Roboto Light"/>
            </a:endParaRPr>
          </a:p>
        </p:txBody>
      </p:sp>
      <p:sp>
        <p:nvSpPr>
          <p:cNvPr id="513" name="Google Shape;513;p29"/>
          <p:cNvSpPr/>
          <p:nvPr/>
        </p:nvSpPr>
        <p:spPr>
          <a:xfrm>
            <a:off x="4620497" y="10124341"/>
            <a:ext cx="4318714" cy="4325207"/>
          </a:xfrm>
          <a:prstGeom prst="ellipse">
            <a:avLst/>
          </a:prstGeom>
          <a:solidFill>
            <a:srgbClr val="ECBA2B"/>
          </a:solidFill>
          <a:ln>
            <a:noFill/>
          </a:ln>
        </p:spPr>
        <p:txBody>
          <a:bodyPr anchorCtr="0" anchor="ctr" bIns="3425" lIns="6850" spcFirstLastPara="1" rIns="6850" wrap="square" tIns="3425">
            <a:noAutofit/>
          </a:bodyPr>
          <a:lstStyle/>
          <a:p>
            <a:pPr indent="0" lvl="0" marL="0" marR="0" rtl="0" algn="ctr">
              <a:spcBef>
                <a:spcPts val="0"/>
              </a:spcBef>
              <a:spcAft>
                <a:spcPts val="0"/>
              </a:spcAft>
              <a:buNone/>
            </a:pPr>
            <a:r>
              <a:t/>
            </a:r>
            <a:endParaRPr sz="1350">
              <a:solidFill>
                <a:schemeClr val="lt1"/>
              </a:solidFill>
              <a:latin typeface="Calibri"/>
              <a:ea typeface="Calibri"/>
              <a:cs typeface="Calibri"/>
              <a:sym typeface="Calibri"/>
            </a:endParaRPr>
          </a:p>
        </p:txBody>
      </p:sp>
      <p:sp>
        <p:nvSpPr>
          <p:cNvPr id="514" name="Google Shape;514;p29"/>
          <p:cNvSpPr txBox="1"/>
          <p:nvPr/>
        </p:nvSpPr>
        <p:spPr>
          <a:xfrm>
            <a:off x="10397128" y="13560037"/>
            <a:ext cx="31478421" cy="6790513"/>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0">
                <a:solidFill>
                  <a:srgbClr val="FFFCF5"/>
                </a:solidFill>
                <a:latin typeface="Arial"/>
                <a:ea typeface="Arial"/>
                <a:cs typeface="Arial"/>
                <a:sym typeface="Arial"/>
              </a:rPr>
              <a:t>“It is not enough to take steps which may someday lead to a goal; each step must be itself a goal and a step likewise.”</a:t>
            </a:r>
            <a:endParaRPr/>
          </a:p>
        </p:txBody>
      </p:sp>
      <p:sp>
        <p:nvSpPr>
          <p:cNvPr id="515" name="Google Shape;515;p29"/>
          <p:cNvSpPr txBox="1"/>
          <p:nvPr/>
        </p:nvSpPr>
        <p:spPr>
          <a:xfrm>
            <a:off x="5924785" y="10342307"/>
            <a:ext cx="2775516" cy="6931114"/>
          </a:xfrm>
          <a:prstGeom prst="rect">
            <a:avLst/>
          </a:prstGeom>
          <a:noFill/>
          <a:ln>
            <a:noFill/>
          </a:ln>
        </p:spPr>
        <p:txBody>
          <a:bodyPr anchorCtr="0" anchor="t" bIns="3025" lIns="6075" spcFirstLastPara="1" rIns="6075" wrap="square" tIns="3025">
            <a:spAutoFit/>
          </a:bodyPr>
          <a:lstStyle/>
          <a:p>
            <a:pPr indent="0" lvl="0" marL="0" marR="0" rtl="0" algn="l">
              <a:spcBef>
                <a:spcPts val="0"/>
              </a:spcBef>
              <a:spcAft>
                <a:spcPts val="0"/>
              </a:spcAft>
              <a:buNone/>
            </a:pPr>
            <a:r>
              <a:rPr lang="en-US" sz="45000">
                <a:solidFill>
                  <a:srgbClr val="FFFCF5"/>
                </a:solidFill>
                <a:latin typeface="Arial"/>
                <a:ea typeface="Arial"/>
                <a:cs typeface="Arial"/>
                <a:sym typeface="Arial"/>
              </a:rPr>
              <a:t>”</a:t>
            </a:r>
            <a:endParaRPr/>
          </a:p>
        </p:txBody>
      </p:sp>
      <p:sp>
        <p:nvSpPr>
          <p:cNvPr id="516" name="Google Shape;516;p29"/>
          <p:cNvSpPr/>
          <p:nvPr/>
        </p:nvSpPr>
        <p:spPr>
          <a:xfrm>
            <a:off x="23768161" y="21624445"/>
            <a:ext cx="17813083" cy="156966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9600">
                <a:solidFill>
                  <a:srgbClr val="FFFCF5"/>
                </a:solidFill>
                <a:latin typeface="Arial"/>
                <a:ea typeface="Arial"/>
                <a:cs typeface="Arial"/>
                <a:sym typeface="Arial"/>
              </a:rPr>
              <a:t>– Johann Wolfgang von Goethe</a:t>
            </a:r>
            <a:endParaRPr/>
          </a:p>
        </p:txBody>
      </p:sp>
      <p:sp>
        <p:nvSpPr>
          <p:cNvPr id="517" name="Google Shape;517;p29"/>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2000">
        <p:push/>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108" name="Shape 108"/>
        <p:cNvGrpSpPr/>
        <p:nvPr/>
      </p:nvGrpSpPr>
      <p:grpSpPr>
        <a:xfrm>
          <a:off x="0" y="0"/>
          <a:ext cx="0" cy="0"/>
          <a:chOff x="0" y="0"/>
          <a:chExt cx="0" cy="0"/>
        </a:xfrm>
      </p:grpSpPr>
      <p:sp>
        <p:nvSpPr>
          <p:cNvPr id="109" name="Google Shape;109;p3"/>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This presentation</a:t>
            </a:r>
            <a:endParaRPr/>
          </a:p>
        </p:txBody>
      </p:sp>
      <p:sp>
        <p:nvSpPr>
          <p:cNvPr id="110" name="Google Shape;110;p3"/>
          <p:cNvSpPr txBox="1"/>
          <p:nvPr>
            <p:ph idx="1" type="body"/>
          </p:nvPr>
        </p:nvSpPr>
        <p:spPr>
          <a:xfrm>
            <a:off x="5092065" y="10857541"/>
            <a:ext cx="37762816" cy="9868862"/>
          </a:xfrm>
          <a:prstGeom prst="rect">
            <a:avLst/>
          </a:prstGeom>
          <a:noFill/>
          <a:ln>
            <a:noFill/>
          </a:ln>
        </p:spPr>
        <p:txBody>
          <a:bodyPr anchorCtr="0" anchor="t" bIns="228200" lIns="456400" spcFirstLastPara="1" rIns="456400" wrap="square" tIns="228200">
            <a:noAutofit/>
          </a:bodyPr>
          <a:lstStyle/>
          <a:p>
            <a:pPr indent="-1711516" lvl="0" marL="1711516" rtl="0" algn="l">
              <a:lnSpc>
                <a:spcPct val="130000"/>
              </a:lnSpc>
              <a:spcBef>
                <a:spcPts val="0"/>
              </a:spcBef>
              <a:spcAft>
                <a:spcPts val="0"/>
              </a:spcAft>
              <a:buClr>
                <a:srgbClr val="475043"/>
              </a:buClr>
              <a:buSzPts val="11000"/>
              <a:buFont typeface="Calibri"/>
              <a:buAutoNum type="arabicPeriod"/>
            </a:pPr>
            <a:r>
              <a:rPr lang="en-US" sz="11000">
                <a:solidFill>
                  <a:srgbClr val="09101B"/>
                </a:solidFill>
                <a:latin typeface="Arial"/>
                <a:ea typeface="Arial"/>
                <a:cs typeface="Arial"/>
                <a:sym typeface="Arial"/>
              </a:rPr>
              <a:t>Reflection Round: Accomplishment</a:t>
            </a:r>
            <a:endParaRPr/>
          </a:p>
          <a:p>
            <a:pPr indent="-1711516" lvl="0" marL="1711516" rtl="0" algn="l">
              <a:lnSpc>
                <a:spcPct val="130000"/>
              </a:lnSpc>
              <a:spcBef>
                <a:spcPts val="2200"/>
              </a:spcBef>
              <a:spcAft>
                <a:spcPts val="0"/>
              </a:spcAft>
              <a:buClr>
                <a:srgbClr val="475043"/>
              </a:buClr>
              <a:buSzPts val="11000"/>
              <a:buFont typeface="Calibri"/>
              <a:buAutoNum type="arabicPeriod"/>
            </a:pPr>
            <a:r>
              <a:rPr lang="en-US" sz="11000">
                <a:solidFill>
                  <a:srgbClr val="09101B"/>
                </a:solidFill>
                <a:latin typeface="Arial"/>
                <a:ea typeface="Arial"/>
                <a:cs typeface="Arial"/>
                <a:sym typeface="Arial"/>
              </a:rPr>
              <a:t>Values In Action</a:t>
            </a:r>
            <a:endParaRPr/>
          </a:p>
          <a:p>
            <a:pPr indent="-1711516" lvl="0" marL="1711516" rtl="0" algn="l">
              <a:lnSpc>
                <a:spcPct val="130000"/>
              </a:lnSpc>
              <a:spcBef>
                <a:spcPts val="2200"/>
              </a:spcBef>
              <a:spcAft>
                <a:spcPts val="0"/>
              </a:spcAft>
              <a:buClr>
                <a:srgbClr val="475043"/>
              </a:buClr>
              <a:buSzPts val="11000"/>
              <a:buFont typeface="Calibri"/>
              <a:buAutoNum type="arabicPeriod"/>
            </a:pPr>
            <a:r>
              <a:rPr lang="en-US" sz="11000">
                <a:solidFill>
                  <a:srgbClr val="09101B"/>
                </a:solidFill>
                <a:latin typeface="Arial"/>
                <a:ea typeface="Arial"/>
                <a:cs typeface="Arial"/>
                <a:sym typeface="Arial"/>
              </a:rPr>
              <a:t>Goals That Matter</a:t>
            </a:r>
            <a:endParaRPr/>
          </a:p>
          <a:p>
            <a:pPr indent="-1711516" lvl="0" marL="1711516" rtl="0" algn="l">
              <a:lnSpc>
                <a:spcPct val="130000"/>
              </a:lnSpc>
              <a:spcBef>
                <a:spcPts val="2200"/>
              </a:spcBef>
              <a:spcAft>
                <a:spcPts val="0"/>
              </a:spcAft>
              <a:buClr>
                <a:srgbClr val="475043"/>
              </a:buClr>
              <a:buSzPts val="11000"/>
              <a:buFont typeface="Calibri"/>
              <a:buAutoNum type="arabicPeriod"/>
            </a:pPr>
            <a:r>
              <a:rPr lang="en-US" sz="11000">
                <a:solidFill>
                  <a:srgbClr val="09101B"/>
                </a:solidFill>
                <a:latin typeface="Arial"/>
                <a:ea typeface="Arial"/>
                <a:cs typeface="Arial"/>
                <a:sym typeface="Arial"/>
              </a:rPr>
              <a:t>Striving &amp; Savoring </a:t>
            </a:r>
            <a:endParaRPr/>
          </a:p>
          <a:p>
            <a:pPr indent="-1711516" lvl="0" marL="1711516" rtl="0" algn="l">
              <a:lnSpc>
                <a:spcPct val="130000"/>
              </a:lnSpc>
              <a:spcBef>
                <a:spcPts val="2200"/>
              </a:spcBef>
              <a:spcAft>
                <a:spcPts val="0"/>
              </a:spcAft>
              <a:buClr>
                <a:srgbClr val="475043"/>
              </a:buClr>
              <a:buSzPts val="11000"/>
              <a:buFont typeface="Calibri"/>
              <a:buAutoNum type="arabicPeriod"/>
            </a:pPr>
            <a:r>
              <a:rPr lang="en-US" sz="11000">
                <a:solidFill>
                  <a:srgbClr val="09101B"/>
                </a:solidFill>
                <a:latin typeface="Arial"/>
                <a:ea typeface="Arial"/>
                <a:cs typeface="Arial"/>
                <a:sym typeface="Arial"/>
              </a:rPr>
              <a:t>Struggle &amp; Self-Compassion</a:t>
            </a:r>
            <a:endParaRPr/>
          </a:p>
          <a:p>
            <a:pPr indent="-1711516" lvl="0" marL="1711516" rtl="0" algn="l">
              <a:lnSpc>
                <a:spcPct val="130000"/>
              </a:lnSpc>
              <a:spcBef>
                <a:spcPts val="2200"/>
              </a:spcBef>
              <a:spcAft>
                <a:spcPts val="0"/>
              </a:spcAft>
              <a:buClr>
                <a:srgbClr val="475043"/>
              </a:buClr>
              <a:buSzPts val="11000"/>
              <a:buFont typeface="Calibri"/>
              <a:buAutoNum type="arabicPeriod"/>
            </a:pPr>
            <a:r>
              <a:rPr lang="en-US" sz="11000">
                <a:solidFill>
                  <a:srgbClr val="09101B"/>
                </a:solidFill>
                <a:latin typeface="Arial"/>
                <a:ea typeface="Arial"/>
                <a:cs typeface="Arial"/>
                <a:sym typeface="Arial"/>
              </a:rPr>
              <a:t>Creating A Wellbeing Ripple</a:t>
            </a:r>
            <a:endParaRPr/>
          </a:p>
        </p:txBody>
      </p:sp>
      <p:sp>
        <p:nvSpPr>
          <p:cNvPr id="111" name="Google Shape;111;p3"/>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112" name="Google Shape;112;p3"/>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OUTLINE</a:t>
            </a:r>
            <a:endParaRPr/>
          </a:p>
        </p:txBody>
      </p:sp>
      <p:sp>
        <p:nvSpPr>
          <p:cNvPr id="113" name="Google Shape;113;p3"/>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2000">
        <p:push/>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0">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0">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0">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0">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0">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0">
                                            <p:txEl>
                                              <p:pRg end="5" st="5"/>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522" name="Shape 522"/>
        <p:cNvGrpSpPr/>
        <p:nvPr/>
      </p:nvGrpSpPr>
      <p:grpSpPr>
        <a:xfrm>
          <a:off x="0" y="0"/>
          <a:ext cx="0" cy="0"/>
          <a:chOff x="0" y="0"/>
          <a:chExt cx="0" cy="0"/>
        </a:xfrm>
      </p:grpSpPr>
      <p:sp>
        <p:nvSpPr>
          <p:cNvPr id="523" name="Google Shape;523;p30"/>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Quote</a:t>
            </a:r>
            <a:endParaRPr/>
          </a:p>
        </p:txBody>
      </p:sp>
      <p:sp>
        <p:nvSpPr>
          <p:cNvPr id="524" name="Google Shape;524;p30"/>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525" name="Google Shape;525;p30"/>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SAVORING &amp; STRIVING</a:t>
            </a:r>
            <a:endParaRPr/>
          </a:p>
        </p:txBody>
      </p:sp>
      <p:sp>
        <p:nvSpPr>
          <p:cNvPr id="526" name="Google Shape;526;p30"/>
          <p:cNvSpPr/>
          <p:nvPr/>
        </p:nvSpPr>
        <p:spPr>
          <a:xfrm>
            <a:off x="6219091" y="11807916"/>
            <a:ext cx="38211343" cy="13359912"/>
          </a:xfrm>
          <a:prstGeom prst="roundRect">
            <a:avLst>
              <a:gd fmla="val 8397" name="adj"/>
            </a:avLst>
          </a:prstGeom>
          <a:solidFill>
            <a:srgbClr val="475043"/>
          </a:solidFill>
          <a:ln>
            <a:noFill/>
          </a:ln>
        </p:spPr>
        <p:txBody>
          <a:bodyPr anchorCtr="0" anchor="ctr" bIns="351000" lIns="351000" spcFirstLastPara="1" rIns="351000" wrap="square" tIns="351000">
            <a:noAutofit/>
          </a:bodyPr>
          <a:lstStyle/>
          <a:p>
            <a:pPr indent="0" lvl="0" marL="0" marR="0" rtl="0" algn="l">
              <a:lnSpc>
                <a:spcPct val="150000"/>
              </a:lnSpc>
              <a:spcBef>
                <a:spcPts val="0"/>
              </a:spcBef>
              <a:spcAft>
                <a:spcPts val="0"/>
              </a:spcAft>
              <a:buNone/>
            </a:pPr>
            <a:r>
              <a:t/>
            </a:r>
            <a:endParaRPr sz="12000">
              <a:solidFill>
                <a:schemeClr val="lt1"/>
              </a:solidFill>
              <a:latin typeface="Roboto Light"/>
              <a:ea typeface="Roboto Light"/>
              <a:cs typeface="Roboto Light"/>
              <a:sym typeface="Roboto Light"/>
            </a:endParaRPr>
          </a:p>
        </p:txBody>
      </p:sp>
      <p:sp>
        <p:nvSpPr>
          <p:cNvPr id="527" name="Google Shape;527;p30"/>
          <p:cNvSpPr/>
          <p:nvPr/>
        </p:nvSpPr>
        <p:spPr>
          <a:xfrm>
            <a:off x="4620497" y="10124341"/>
            <a:ext cx="4318714" cy="4325207"/>
          </a:xfrm>
          <a:prstGeom prst="ellipse">
            <a:avLst/>
          </a:prstGeom>
          <a:solidFill>
            <a:srgbClr val="ECBA2B"/>
          </a:solidFill>
          <a:ln>
            <a:noFill/>
          </a:ln>
        </p:spPr>
        <p:txBody>
          <a:bodyPr anchorCtr="0" anchor="ctr" bIns="3425" lIns="6850" spcFirstLastPara="1" rIns="6850" wrap="square" tIns="3425">
            <a:noAutofit/>
          </a:bodyPr>
          <a:lstStyle/>
          <a:p>
            <a:pPr indent="0" lvl="0" marL="0" marR="0" rtl="0" algn="ctr">
              <a:spcBef>
                <a:spcPts val="0"/>
              </a:spcBef>
              <a:spcAft>
                <a:spcPts val="0"/>
              </a:spcAft>
              <a:buNone/>
            </a:pPr>
            <a:r>
              <a:t/>
            </a:r>
            <a:endParaRPr sz="1350">
              <a:solidFill>
                <a:schemeClr val="lt1"/>
              </a:solidFill>
              <a:latin typeface="Calibri"/>
              <a:ea typeface="Calibri"/>
              <a:cs typeface="Calibri"/>
              <a:sym typeface="Calibri"/>
            </a:endParaRPr>
          </a:p>
        </p:txBody>
      </p:sp>
      <p:sp>
        <p:nvSpPr>
          <p:cNvPr id="528" name="Google Shape;528;p30"/>
          <p:cNvSpPr txBox="1"/>
          <p:nvPr/>
        </p:nvSpPr>
        <p:spPr>
          <a:xfrm>
            <a:off x="10537805" y="13350549"/>
            <a:ext cx="31043439" cy="7612340"/>
          </a:xfrm>
          <a:prstGeom prst="rect">
            <a:avLst/>
          </a:prstGeom>
          <a:noFill/>
          <a:ln>
            <a:noFill/>
          </a:ln>
        </p:spPr>
        <p:txBody>
          <a:bodyPr anchorCtr="0" anchor="t" bIns="45700" lIns="91425" spcFirstLastPara="1" rIns="91425" wrap="square" tIns="45700">
            <a:spAutoFit/>
          </a:bodyPr>
          <a:lstStyle/>
          <a:p>
            <a:pPr indent="0" lvl="0" marL="0" marR="0" rtl="0" algn="l">
              <a:lnSpc>
                <a:spcPct val="142857"/>
              </a:lnSpc>
              <a:spcBef>
                <a:spcPts val="0"/>
              </a:spcBef>
              <a:spcAft>
                <a:spcPts val="0"/>
              </a:spcAft>
              <a:buNone/>
            </a:pPr>
            <a:r>
              <a:rPr lang="en-US" sz="10500">
                <a:solidFill>
                  <a:srgbClr val="FFFCF5"/>
                </a:solidFill>
                <a:latin typeface="Arial"/>
                <a:ea typeface="Arial"/>
                <a:cs typeface="Arial"/>
                <a:sym typeface="Arial"/>
              </a:rPr>
              <a:t>“The art of savoring involves the full engagement of the senses, allowing us to stretch the experience of pleasure by fully tasting, smelling, hearing, seeing, and feeling our way through life.”</a:t>
            </a:r>
            <a:endParaRPr/>
          </a:p>
        </p:txBody>
      </p:sp>
      <p:sp>
        <p:nvSpPr>
          <p:cNvPr id="529" name="Google Shape;529;p30"/>
          <p:cNvSpPr txBox="1"/>
          <p:nvPr/>
        </p:nvSpPr>
        <p:spPr>
          <a:xfrm>
            <a:off x="5924785" y="10342307"/>
            <a:ext cx="2775516" cy="6931114"/>
          </a:xfrm>
          <a:prstGeom prst="rect">
            <a:avLst/>
          </a:prstGeom>
          <a:noFill/>
          <a:ln>
            <a:noFill/>
          </a:ln>
        </p:spPr>
        <p:txBody>
          <a:bodyPr anchorCtr="0" anchor="t" bIns="3025" lIns="6075" spcFirstLastPara="1" rIns="6075" wrap="square" tIns="3025">
            <a:spAutoFit/>
          </a:bodyPr>
          <a:lstStyle/>
          <a:p>
            <a:pPr indent="0" lvl="0" marL="0" marR="0" rtl="0" algn="l">
              <a:spcBef>
                <a:spcPts val="0"/>
              </a:spcBef>
              <a:spcAft>
                <a:spcPts val="0"/>
              </a:spcAft>
              <a:buNone/>
            </a:pPr>
            <a:r>
              <a:rPr lang="en-US" sz="45000">
                <a:solidFill>
                  <a:srgbClr val="FFFCF5"/>
                </a:solidFill>
                <a:latin typeface="Arial"/>
                <a:ea typeface="Arial"/>
                <a:cs typeface="Arial"/>
                <a:sym typeface="Arial"/>
              </a:rPr>
              <a:t>”</a:t>
            </a:r>
            <a:endParaRPr/>
          </a:p>
        </p:txBody>
      </p:sp>
      <p:sp>
        <p:nvSpPr>
          <p:cNvPr id="530" name="Google Shape;530;p30"/>
          <p:cNvSpPr/>
          <p:nvPr/>
        </p:nvSpPr>
        <p:spPr>
          <a:xfrm>
            <a:off x="21856357" y="22032716"/>
            <a:ext cx="19724887" cy="156966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9600">
                <a:solidFill>
                  <a:srgbClr val="FFFCF5"/>
                </a:solidFill>
                <a:latin typeface="Arial"/>
                <a:ea typeface="Arial"/>
                <a:cs typeface="Arial"/>
                <a:sym typeface="Arial"/>
              </a:rPr>
              <a:t>– Fred B. Bryant and Joseph Veroff</a:t>
            </a:r>
            <a:endParaRPr sz="9600">
              <a:solidFill>
                <a:srgbClr val="FFFCF5"/>
              </a:solidFill>
              <a:latin typeface="Arial"/>
              <a:ea typeface="Arial"/>
              <a:cs typeface="Arial"/>
              <a:sym typeface="Arial"/>
            </a:endParaRPr>
          </a:p>
        </p:txBody>
      </p:sp>
      <p:sp>
        <p:nvSpPr>
          <p:cNvPr id="531" name="Google Shape;531;p30"/>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2000">
        <p:push/>
      </p:transition>
    </mc:Choice>
    <mc:Fallback>
      <p:transition spd="slow">
        <p:fade/>
      </p:transition>
    </mc:Fallback>
  </mc:AlternateContent>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536" name="Shape 536"/>
        <p:cNvGrpSpPr/>
        <p:nvPr/>
      </p:nvGrpSpPr>
      <p:grpSpPr>
        <a:xfrm>
          <a:off x="0" y="0"/>
          <a:ext cx="0" cy="0"/>
          <a:chOff x="0" y="0"/>
          <a:chExt cx="0" cy="0"/>
        </a:xfrm>
      </p:grpSpPr>
      <p:sp>
        <p:nvSpPr>
          <p:cNvPr id="537" name="Google Shape;537;p31"/>
          <p:cNvSpPr/>
          <p:nvPr/>
        </p:nvSpPr>
        <p:spPr>
          <a:xfrm>
            <a:off x="35966399" y="0"/>
            <a:ext cx="15157451" cy="28757563"/>
          </a:xfrm>
          <a:prstGeom prst="rect">
            <a:avLst/>
          </a:prstGeom>
          <a:solidFill>
            <a:srgbClr val="47504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900">
              <a:solidFill>
                <a:schemeClr val="lt1"/>
              </a:solidFill>
              <a:latin typeface="Calibri"/>
              <a:ea typeface="Calibri"/>
              <a:cs typeface="Calibri"/>
              <a:sym typeface="Calibri"/>
            </a:endParaRPr>
          </a:p>
        </p:txBody>
      </p:sp>
      <p:sp>
        <p:nvSpPr>
          <p:cNvPr id="538" name="Google Shape;538;p31"/>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Activity</a:t>
            </a:r>
            <a:endParaRPr/>
          </a:p>
        </p:txBody>
      </p:sp>
      <p:sp>
        <p:nvSpPr>
          <p:cNvPr id="539" name="Google Shape;539;p31"/>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540" name="Google Shape;540;p31"/>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SAVORING &amp; STRIVING</a:t>
            </a:r>
            <a:endParaRPr/>
          </a:p>
        </p:txBody>
      </p:sp>
      <p:sp>
        <p:nvSpPr>
          <p:cNvPr id="541" name="Google Shape;541;p31"/>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
        <p:nvSpPr>
          <p:cNvPr id="542" name="Google Shape;542;p31"/>
          <p:cNvSpPr txBox="1"/>
          <p:nvPr>
            <p:ph idx="1" type="body"/>
          </p:nvPr>
        </p:nvSpPr>
        <p:spPr>
          <a:xfrm>
            <a:off x="4669404" y="10603288"/>
            <a:ext cx="31969357" cy="14579396"/>
          </a:xfrm>
          <a:prstGeom prst="rect">
            <a:avLst/>
          </a:prstGeom>
          <a:noFill/>
          <a:ln>
            <a:noFill/>
          </a:ln>
        </p:spPr>
        <p:txBody>
          <a:bodyPr anchorCtr="0" anchor="t" bIns="228200" lIns="456400" spcFirstLastPara="1" rIns="456400" wrap="square" tIns="228200">
            <a:noAutofit/>
          </a:bodyPr>
          <a:lstStyle/>
          <a:p>
            <a:pPr indent="0" lvl="0" marL="0" rtl="0" algn="l">
              <a:lnSpc>
                <a:spcPct val="130000"/>
              </a:lnSpc>
              <a:spcBef>
                <a:spcPts val="0"/>
              </a:spcBef>
              <a:spcAft>
                <a:spcPts val="0"/>
              </a:spcAft>
              <a:buClr>
                <a:srgbClr val="475043"/>
              </a:buClr>
              <a:buSzPts val="11000"/>
              <a:buNone/>
            </a:pPr>
            <a:r>
              <a:rPr lang="en-US" sz="11000">
                <a:solidFill>
                  <a:srgbClr val="09101B"/>
                </a:solidFill>
                <a:latin typeface="Arial"/>
                <a:ea typeface="Arial"/>
                <a:cs typeface="Arial"/>
                <a:sym typeface="Arial"/>
              </a:rPr>
              <a:t>“Taking In The Good” exercise:</a:t>
            </a:r>
            <a:endParaRPr/>
          </a:p>
          <a:p>
            <a:pPr indent="-1711516" lvl="0" marL="1711516" rtl="0" algn="l">
              <a:lnSpc>
                <a:spcPct val="130000"/>
              </a:lnSpc>
              <a:spcBef>
                <a:spcPts val="2200"/>
              </a:spcBef>
              <a:spcAft>
                <a:spcPts val="0"/>
              </a:spcAft>
              <a:buClr>
                <a:srgbClr val="475043"/>
              </a:buClr>
              <a:buSzPts val="11000"/>
              <a:buFont typeface="Calibri"/>
              <a:buAutoNum type="arabicPeriod"/>
            </a:pPr>
            <a:r>
              <a:rPr lang="en-US" sz="11000">
                <a:solidFill>
                  <a:srgbClr val="09101B"/>
                </a:solidFill>
                <a:latin typeface="Arial"/>
                <a:ea typeface="Arial"/>
                <a:cs typeface="Arial"/>
                <a:sym typeface="Arial"/>
              </a:rPr>
              <a:t>Notice The Good</a:t>
            </a:r>
            <a:endParaRPr/>
          </a:p>
          <a:p>
            <a:pPr indent="-1711516" lvl="0" marL="1711516" rtl="0" algn="l">
              <a:lnSpc>
                <a:spcPct val="130000"/>
              </a:lnSpc>
              <a:spcBef>
                <a:spcPts val="2200"/>
              </a:spcBef>
              <a:spcAft>
                <a:spcPts val="0"/>
              </a:spcAft>
              <a:buClr>
                <a:srgbClr val="475043"/>
              </a:buClr>
              <a:buSzPts val="11000"/>
              <a:buFont typeface="Calibri"/>
              <a:buAutoNum type="arabicPeriod"/>
            </a:pPr>
            <a:r>
              <a:rPr lang="en-US" sz="11000">
                <a:solidFill>
                  <a:srgbClr val="09101B"/>
                </a:solidFill>
                <a:latin typeface="Arial"/>
                <a:ea typeface="Arial"/>
                <a:cs typeface="Arial"/>
                <a:sym typeface="Arial"/>
              </a:rPr>
              <a:t>Enrich The Experience</a:t>
            </a:r>
            <a:endParaRPr/>
          </a:p>
          <a:p>
            <a:pPr indent="-1711516" lvl="0" marL="1711516" rtl="0" algn="l">
              <a:lnSpc>
                <a:spcPct val="130000"/>
              </a:lnSpc>
              <a:spcBef>
                <a:spcPts val="2200"/>
              </a:spcBef>
              <a:spcAft>
                <a:spcPts val="0"/>
              </a:spcAft>
              <a:buClr>
                <a:srgbClr val="475043"/>
              </a:buClr>
              <a:buSzPts val="11000"/>
              <a:buFont typeface="Calibri"/>
              <a:buAutoNum type="arabicPeriod"/>
            </a:pPr>
            <a:r>
              <a:rPr lang="en-US" sz="11000">
                <a:solidFill>
                  <a:srgbClr val="09101B"/>
                </a:solidFill>
                <a:latin typeface="Arial"/>
                <a:ea typeface="Arial"/>
                <a:cs typeface="Arial"/>
                <a:sym typeface="Arial"/>
              </a:rPr>
              <a:t>Absorb The Good</a:t>
            </a:r>
            <a:endParaRPr/>
          </a:p>
          <a:p>
            <a:pPr indent="-1711516" lvl="0" marL="1711516" rtl="0" algn="l">
              <a:lnSpc>
                <a:spcPct val="130000"/>
              </a:lnSpc>
              <a:spcBef>
                <a:spcPts val="2200"/>
              </a:spcBef>
              <a:spcAft>
                <a:spcPts val="0"/>
              </a:spcAft>
              <a:buClr>
                <a:srgbClr val="475043"/>
              </a:buClr>
              <a:buSzPts val="11000"/>
              <a:buFont typeface="Calibri"/>
              <a:buAutoNum type="arabicPeriod"/>
            </a:pPr>
            <a:r>
              <a:rPr lang="en-US" sz="11000">
                <a:solidFill>
                  <a:srgbClr val="09101B"/>
                </a:solidFill>
                <a:latin typeface="Arial"/>
                <a:ea typeface="Arial"/>
                <a:cs typeface="Arial"/>
                <a:sym typeface="Arial"/>
              </a:rPr>
              <a:t>Reflect And Integrate </a:t>
            </a:r>
            <a:endParaRPr/>
          </a:p>
        </p:txBody>
      </p:sp>
      <p:pic>
        <p:nvPicPr>
          <p:cNvPr id="543" name="Google Shape;543;p31"/>
          <p:cNvPicPr preferRelativeResize="0"/>
          <p:nvPr/>
        </p:nvPicPr>
        <p:blipFill rotWithShape="1">
          <a:blip r:embed="rId3">
            <a:alphaModFix/>
          </a:blip>
          <a:srcRect b="0" l="0" r="0" t="0"/>
          <a:stretch/>
        </p:blipFill>
        <p:spPr>
          <a:xfrm>
            <a:off x="24056646" y="2760388"/>
            <a:ext cx="26307702" cy="24084702"/>
          </a:xfrm>
          <a:prstGeom prst="rect">
            <a:avLst/>
          </a:prstGeom>
          <a:noFill/>
          <a:ln>
            <a:noFill/>
          </a:ln>
        </p:spPr>
      </p:pic>
    </p:spTree>
  </p:cSld>
  <p:clrMapOvr>
    <a:masterClrMapping/>
  </p:clrMapOvr>
  <mc:AlternateContent>
    <mc:Choice Requires="p14">
      <p:transition spd="slow" p14:dur="2000">
        <p:push/>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42">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42">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42">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42">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42">
                                            <p:txEl>
                                              <p:pRg end="4" st="4"/>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548" name="Shape 548"/>
        <p:cNvGrpSpPr/>
        <p:nvPr/>
      </p:nvGrpSpPr>
      <p:grpSpPr>
        <a:xfrm>
          <a:off x="0" y="0"/>
          <a:ext cx="0" cy="0"/>
          <a:chOff x="0" y="0"/>
          <a:chExt cx="0" cy="0"/>
        </a:xfrm>
      </p:grpSpPr>
      <p:sp>
        <p:nvSpPr>
          <p:cNvPr id="549" name="Google Shape;549;p32"/>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Reflect</a:t>
            </a:r>
            <a:endParaRPr/>
          </a:p>
        </p:txBody>
      </p:sp>
      <p:sp>
        <p:nvSpPr>
          <p:cNvPr id="550" name="Google Shape;550;p32"/>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551" name="Google Shape;551;p32"/>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SAVORING &amp; STRIVING</a:t>
            </a:r>
            <a:endParaRPr/>
          </a:p>
        </p:txBody>
      </p:sp>
      <p:sp>
        <p:nvSpPr>
          <p:cNvPr id="552" name="Google Shape;552;p32"/>
          <p:cNvSpPr/>
          <p:nvPr/>
        </p:nvSpPr>
        <p:spPr>
          <a:xfrm>
            <a:off x="6219091" y="11807916"/>
            <a:ext cx="38211343" cy="13359912"/>
          </a:xfrm>
          <a:prstGeom prst="roundRect">
            <a:avLst>
              <a:gd fmla="val 8397" name="adj"/>
            </a:avLst>
          </a:prstGeom>
          <a:solidFill>
            <a:srgbClr val="475043"/>
          </a:solidFill>
          <a:ln>
            <a:noFill/>
          </a:ln>
        </p:spPr>
        <p:txBody>
          <a:bodyPr anchorCtr="0" anchor="ctr" bIns="351000" lIns="351000" spcFirstLastPara="1" rIns="351000" wrap="square" tIns="351000">
            <a:noAutofit/>
          </a:bodyPr>
          <a:lstStyle/>
          <a:p>
            <a:pPr indent="0" lvl="0" marL="0" marR="0" rtl="0" algn="l">
              <a:lnSpc>
                <a:spcPct val="150000"/>
              </a:lnSpc>
              <a:spcBef>
                <a:spcPts val="0"/>
              </a:spcBef>
              <a:spcAft>
                <a:spcPts val="0"/>
              </a:spcAft>
              <a:buNone/>
            </a:pPr>
            <a:r>
              <a:t/>
            </a:r>
            <a:endParaRPr sz="12000">
              <a:solidFill>
                <a:schemeClr val="lt1"/>
              </a:solidFill>
              <a:latin typeface="Roboto Light"/>
              <a:ea typeface="Roboto Light"/>
              <a:cs typeface="Roboto Light"/>
              <a:sym typeface="Roboto Light"/>
            </a:endParaRPr>
          </a:p>
        </p:txBody>
      </p:sp>
      <p:sp>
        <p:nvSpPr>
          <p:cNvPr id="553" name="Google Shape;553;p32"/>
          <p:cNvSpPr/>
          <p:nvPr/>
        </p:nvSpPr>
        <p:spPr>
          <a:xfrm>
            <a:off x="4620497" y="10124341"/>
            <a:ext cx="4318714" cy="4325207"/>
          </a:xfrm>
          <a:prstGeom prst="ellipse">
            <a:avLst/>
          </a:prstGeom>
          <a:solidFill>
            <a:srgbClr val="ECBA2B"/>
          </a:solidFill>
          <a:ln>
            <a:noFill/>
          </a:ln>
        </p:spPr>
        <p:txBody>
          <a:bodyPr anchorCtr="0" anchor="ctr" bIns="3425" lIns="6850" spcFirstLastPara="1" rIns="6850" wrap="square" tIns="3425">
            <a:noAutofit/>
          </a:bodyPr>
          <a:lstStyle/>
          <a:p>
            <a:pPr indent="0" lvl="0" marL="0" marR="0" rtl="0" algn="ctr">
              <a:spcBef>
                <a:spcPts val="0"/>
              </a:spcBef>
              <a:spcAft>
                <a:spcPts val="0"/>
              </a:spcAft>
              <a:buNone/>
            </a:pPr>
            <a:r>
              <a:t/>
            </a:r>
            <a:endParaRPr sz="1350">
              <a:solidFill>
                <a:schemeClr val="lt1"/>
              </a:solidFill>
              <a:latin typeface="Calibri"/>
              <a:ea typeface="Calibri"/>
              <a:cs typeface="Calibri"/>
              <a:sym typeface="Calibri"/>
            </a:endParaRPr>
          </a:p>
        </p:txBody>
      </p:sp>
      <p:sp>
        <p:nvSpPr>
          <p:cNvPr id="554" name="Google Shape;554;p32"/>
          <p:cNvSpPr txBox="1"/>
          <p:nvPr/>
        </p:nvSpPr>
        <p:spPr>
          <a:xfrm>
            <a:off x="10087857" y="13897055"/>
            <a:ext cx="34342577" cy="8872622"/>
          </a:xfrm>
          <a:prstGeom prst="rect">
            <a:avLst/>
          </a:prstGeom>
          <a:noFill/>
          <a:ln>
            <a:noFill/>
          </a:ln>
        </p:spPr>
        <p:txBody>
          <a:bodyPr anchorCtr="0" anchor="t" bIns="45700" lIns="91425" spcFirstLastPara="1" rIns="91425" wrap="square" tIns="45700">
            <a:spAutoFit/>
          </a:bodyPr>
          <a:lstStyle/>
          <a:p>
            <a:pPr indent="-1143000" lvl="0" marL="1143000" marR="0" rtl="0" algn="l">
              <a:lnSpc>
                <a:spcPct val="136363"/>
              </a:lnSpc>
              <a:spcBef>
                <a:spcPts val="0"/>
              </a:spcBef>
              <a:spcAft>
                <a:spcPts val="0"/>
              </a:spcAft>
              <a:buClr>
                <a:srgbClr val="ECBA2B"/>
              </a:buClr>
              <a:buSzPts val="9900"/>
              <a:buFont typeface="Noto Sans Symbols"/>
              <a:buChar char="▪"/>
            </a:pPr>
            <a:r>
              <a:rPr lang="en-US" sz="11000">
                <a:solidFill>
                  <a:srgbClr val="FFFCF5"/>
                </a:solidFill>
                <a:latin typeface="Arial"/>
                <a:ea typeface="Arial"/>
                <a:cs typeface="Arial"/>
                <a:sym typeface="Arial"/>
              </a:rPr>
              <a:t>How was that experience of “Taking In The Good”? </a:t>
            </a:r>
            <a:endParaRPr/>
          </a:p>
          <a:p>
            <a:pPr indent="-1143000" lvl="0" marL="1143000" marR="0" rtl="0" algn="l">
              <a:lnSpc>
                <a:spcPct val="136363"/>
              </a:lnSpc>
              <a:spcBef>
                <a:spcPts val="4800"/>
              </a:spcBef>
              <a:spcAft>
                <a:spcPts val="0"/>
              </a:spcAft>
              <a:buClr>
                <a:srgbClr val="ECBA2B"/>
              </a:buClr>
              <a:buSzPts val="9900"/>
              <a:buFont typeface="Noto Sans Symbols"/>
              <a:buChar char="▪"/>
            </a:pPr>
            <a:r>
              <a:rPr lang="en-US" sz="11000">
                <a:solidFill>
                  <a:srgbClr val="FFFCF5"/>
                </a:solidFill>
                <a:latin typeface="Arial"/>
                <a:ea typeface="Arial"/>
                <a:cs typeface="Arial"/>
                <a:sym typeface="Arial"/>
              </a:rPr>
              <a:t>What did you bring to mind? </a:t>
            </a:r>
            <a:endParaRPr/>
          </a:p>
          <a:p>
            <a:pPr indent="-1143000" lvl="0" marL="1143000" marR="0" rtl="0" algn="l">
              <a:lnSpc>
                <a:spcPct val="136363"/>
              </a:lnSpc>
              <a:spcBef>
                <a:spcPts val="4800"/>
              </a:spcBef>
              <a:spcAft>
                <a:spcPts val="0"/>
              </a:spcAft>
              <a:buClr>
                <a:srgbClr val="ECBA2B"/>
              </a:buClr>
              <a:buSzPts val="9900"/>
              <a:buFont typeface="Noto Sans Symbols"/>
              <a:buChar char="▪"/>
            </a:pPr>
            <a:r>
              <a:rPr lang="en-US" sz="11000">
                <a:solidFill>
                  <a:srgbClr val="FFFCF5"/>
                </a:solidFill>
                <a:latin typeface="Arial"/>
                <a:ea typeface="Arial"/>
                <a:cs typeface="Arial"/>
                <a:sym typeface="Arial"/>
              </a:rPr>
              <a:t>How did you take in the good (with your thoughts, body sensations, hearing, smell, etc.)? </a:t>
            </a:r>
            <a:endParaRPr/>
          </a:p>
        </p:txBody>
      </p:sp>
      <p:sp>
        <p:nvSpPr>
          <p:cNvPr id="555" name="Google Shape;555;p32"/>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
        <p:nvSpPr>
          <p:cNvPr id="556" name="Google Shape;556;p32"/>
          <p:cNvSpPr txBox="1"/>
          <p:nvPr/>
        </p:nvSpPr>
        <p:spPr>
          <a:xfrm>
            <a:off x="6071926" y="10827051"/>
            <a:ext cx="2775516" cy="3083907"/>
          </a:xfrm>
          <a:prstGeom prst="rect">
            <a:avLst/>
          </a:prstGeom>
          <a:noFill/>
          <a:ln>
            <a:noFill/>
          </a:ln>
        </p:spPr>
        <p:txBody>
          <a:bodyPr anchorCtr="0" anchor="t" bIns="3025" lIns="6075" spcFirstLastPara="1" rIns="6075" wrap="square" tIns="3025">
            <a:spAutoFit/>
          </a:bodyPr>
          <a:lstStyle/>
          <a:p>
            <a:pPr indent="0" lvl="0" marL="0" marR="0" rtl="0" algn="l">
              <a:spcBef>
                <a:spcPts val="0"/>
              </a:spcBef>
              <a:spcAft>
                <a:spcPts val="0"/>
              </a:spcAft>
              <a:buNone/>
            </a:pPr>
            <a:r>
              <a:rPr lang="en-US" sz="20000">
                <a:solidFill>
                  <a:srgbClr val="FFFCF5"/>
                </a:solidFill>
                <a:latin typeface="Arial"/>
                <a:ea typeface="Arial"/>
                <a:cs typeface="Arial"/>
                <a:sym typeface="Arial"/>
              </a:rPr>
              <a:t>?</a:t>
            </a:r>
            <a:endParaRPr/>
          </a:p>
        </p:txBody>
      </p:sp>
    </p:spTree>
  </p:cSld>
  <p:clrMapOvr>
    <a:masterClrMapping/>
  </p:clrMapOvr>
  <mc:AlternateContent>
    <mc:Choice Requires="p14">
      <p:transition spd="slow" p14:dur="2000">
        <p:push/>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54">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54">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54">
                                            <p:txEl>
                                              <p:pRg end="2" st="2"/>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561" name="Shape 561"/>
        <p:cNvGrpSpPr/>
        <p:nvPr/>
      </p:nvGrpSpPr>
      <p:grpSpPr>
        <a:xfrm>
          <a:off x="0" y="0"/>
          <a:ext cx="0" cy="0"/>
          <a:chOff x="0" y="0"/>
          <a:chExt cx="0" cy="0"/>
        </a:xfrm>
      </p:grpSpPr>
      <p:sp>
        <p:nvSpPr>
          <p:cNvPr id="562" name="Google Shape;562;p33"/>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Reflect</a:t>
            </a:r>
            <a:endParaRPr/>
          </a:p>
        </p:txBody>
      </p:sp>
      <p:sp>
        <p:nvSpPr>
          <p:cNvPr id="563" name="Google Shape;563;p33"/>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564" name="Google Shape;564;p33"/>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SAVORING &amp; STRIVING</a:t>
            </a:r>
            <a:endParaRPr/>
          </a:p>
        </p:txBody>
      </p:sp>
      <p:sp>
        <p:nvSpPr>
          <p:cNvPr id="565" name="Google Shape;565;p33"/>
          <p:cNvSpPr/>
          <p:nvPr/>
        </p:nvSpPr>
        <p:spPr>
          <a:xfrm>
            <a:off x="6219091" y="11807916"/>
            <a:ext cx="38211343" cy="13359912"/>
          </a:xfrm>
          <a:prstGeom prst="roundRect">
            <a:avLst>
              <a:gd fmla="val 8397" name="adj"/>
            </a:avLst>
          </a:prstGeom>
          <a:solidFill>
            <a:srgbClr val="475043"/>
          </a:solidFill>
          <a:ln>
            <a:noFill/>
          </a:ln>
        </p:spPr>
        <p:txBody>
          <a:bodyPr anchorCtr="0" anchor="ctr" bIns="351000" lIns="351000" spcFirstLastPara="1" rIns="351000" wrap="square" tIns="351000">
            <a:noAutofit/>
          </a:bodyPr>
          <a:lstStyle/>
          <a:p>
            <a:pPr indent="0" lvl="0" marL="0" marR="0" rtl="0" algn="l">
              <a:lnSpc>
                <a:spcPct val="150000"/>
              </a:lnSpc>
              <a:spcBef>
                <a:spcPts val="0"/>
              </a:spcBef>
              <a:spcAft>
                <a:spcPts val="0"/>
              </a:spcAft>
              <a:buNone/>
            </a:pPr>
            <a:r>
              <a:t/>
            </a:r>
            <a:endParaRPr sz="12000">
              <a:solidFill>
                <a:schemeClr val="lt1"/>
              </a:solidFill>
              <a:latin typeface="Roboto Light"/>
              <a:ea typeface="Roboto Light"/>
              <a:cs typeface="Roboto Light"/>
              <a:sym typeface="Roboto Light"/>
            </a:endParaRPr>
          </a:p>
        </p:txBody>
      </p:sp>
      <p:sp>
        <p:nvSpPr>
          <p:cNvPr id="566" name="Google Shape;566;p33"/>
          <p:cNvSpPr/>
          <p:nvPr/>
        </p:nvSpPr>
        <p:spPr>
          <a:xfrm>
            <a:off x="4620497" y="10124341"/>
            <a:ext cx="4318714" cy="4325207"/>
          </a:xfrm>
          <a:prstGeom prst="ellipse">
            <a:avLst/>
          </a:prstGeom>
          <a:solidFill>
            <a:srgbClr val="ECBA2B"/>
          </a:solidFill>
          <a:ln>
            <a:noFill/>
          </a:ln>
        </p:spPr>
        <p:txBody>
          <a:bodyPr anchorCtr="0" anchor="ctr" bIns="3425" lIns="6850" spcFirstLastPara="1" rIns="6850" wrap="square" tIns="3425">
            <a:noAutofit/>
          </a:bodyPr>
          <a:lstStyle/>
          <a:p>
            <a:pPr indent="0" lvl="0" marL="0" marR="0" rtl="0" algn="ctr">
              <a:spcBef>
                <a:spcPts val="0"/>
              </a:spcBef>
              <a:spcAft>
                <a:spcPts val="0"/>
              </a:spcAft>
              <a:buNone/>
            </a:pPr>
            <a:r>
              <a:t/>
            </a:r>
            <a:endParaRPr sz="1350">
              <a:solidFill>
                <a:schemeClr val="lt1"/>
              </a:solidFill>
              <a:latin typeface="Calibri"/>
              <a:ea typeface="Calibri"/>
              <a:cs typeface="Calibri"/>
              <a:sym typeface="Calibri"/>
            </a:endParaRPr>
          </a:p>
        </p:txBody>
      </p:sp>
      <p:sp>
        <p:nvSpPr>
          <p:cNvPr id="567" name="Google Shape;567;p33"/>
          <p:cNvSpPr txBox="1"/>
          <p:nvPr/>
        </p:nvSpPr>
        <p:spPr>
          <a:xfrm>
            <a:off x="10087857" y="15796188"/>
            <a:ext cx="34342577" cy="4643772"/>
          </a:xfrm>
          <a:prstGeom prst="rect">
            <a:avLst/>
          </a:prstGeom>
          <a:noFill/>
          <a:ln>
            <a:noFill/>
          </a:ln>
        </p:spPr>
        <p:txBody>
          <a:bodyPr anchorCtr="0" anchor="t" bIns="45700" lIns="91425" spcFirstLastPara="1" rIns="91425" wrap="square" tIns="45700">
            <a:spAutoFit/>
          </a:bodyPr>
          <a:lstStyle/>
          <a:p>
            <a:pPr indent="0" lvl="0" marL="0" marR="0" rtl="0" algn="l">
              <a:lnSpc>
                <a:spcPct val="130000"/>
              </a:lnSpc>
              <a:spcBef>
                <a:spcPts val="0"/>
              </a:spcBef>
              <a:spcAft>
                <a:spcPts val="0"/>
              </a:spcAft>
              <a:buNone/>
            </a:pPr>
            <a:r>
              <a:rPr lang="en-US" sz="12000">
                <a:solidFill>
                  <a:srgbClr val="FFFCF5"/>
                </a:solidFill>
                <a:latin typeface="Arial"/>
                <a:ea typeface="Arial"/>
                <a:cs typeface="Arial"/>
                <a:sym typeface="Arial"/>
              </a:rPr>
              <a:t>What are some ways that we can </a:t>
            </a:r>
            <a:br>
              <a:rPr lang="en-US" sz="12000">
                <a:solidFill>
                  <a:srgbClr val="FFFCF5"/>
                </a:solidFill>
                <a:latin typeface="Arial"/>
                <a:ea typeface="Arial"/>
                <a:cs typeface="Arial"/>
                <a:sym typeface="Arial"/>
              </a:rPr>
            </a:br>
            <a:r>
              <a:rPr lang="en-US" sz="12000">
                <a:solidFill>
                  <a:srgbClr val="FFFCF5"/>
                </a:solidFill>
                <a:latin typeface="Arial"/>
                <a:ea typeface="Arial"/>
                <a:cs typeface="Arial"/>
                <a:sym typeface="Arial"/>
              </a:rPr>
              <a:t>“Take In The Good?”</a:t>
            </a:r>
            <a:endParaRPr/>
          </a:p>
        </p:txBody>
      </p:sp>
      <p:sp>
        <p:nvSpPr>
          <p:cNvPr id="568" name="Google Shape;568;p33"/>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
        <p:nvSpPr>
          <p:cNvPr id="569" name="Google Shape;569;p33"/>
          <p:cNvSpPr txBox="1"/>
          <p:nvPr/>
        </p:nvSpPr>
        <p:spPr>
          <a:xfrm>
            <a:off x="6071926" y="10827051"/>
            <a:ext cx="2775516" cy="3083907"/>
          </a:xfrm>
          <a:prstGeom prst="rect">
            <a:avLst/>
          </a:prstGeom>
          <a:noFill/>
          <a:ln>
            <a:noFill/>
          </a:ln>
        </p:spPr>
        <p:txBody>
          <a:bodyPr anchorCtr="0" anchor="t" bIns="3025" lIns="6075" spcFirstLastPara="1" rIns="6075" wrap="square" tIns="3025">
            <a:spAutoFit/>
          </a:bodyPr>
          <a:lstStyle/>
          <a:p>
            <a:pPr indent="0" lvl="0" marL="0" marR="0" rtl="0" algn="l">
              <a:spcBef>
                <a:spcPts val="0"/>
              </a:spcBef>
              <a:spcAft>
                <a:spcPts val="0"/>
              </a:spcAft>
              <a:buNone/>
            </a:pPr>
            <a:r>
              <a:rPr lang="en-US" sz="20000">
                <a:solidFill>
                  <a:srgbClr val="FFFCF5"/>
                </a:solidFill>
                <a:latin typeface="Arial"/>
                <a:ea typeface="Arial"/>
                <a:cs typeface="Arial"/>
                <a:sym typeface="Arial"/>
              </a:rPr>
              <a:t>?</a:t>
            </a:r>
            <a:endParaRPr/>
          </a:p>
        </p:txBody>
      </p:sp>
    </p:spTree>
  </p:cSld>
  <p:clrMapOvr>
    <a:masterClrMapping/>
  </p:clrMapOvr>
  <mc:AlternateContent>
    <mc:Choice Requires="p14">
      <p:transition spd="slow" p14:dur="2000">
        <p:push/>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67">
                                            <p:txEl>
                                              <p:pRg end="0" st="0"/>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574" name="Shape 574"/>
        <p:cNvGrpSpPr/>
        <p:nvPr/>
      </p:nvGrpSpPr>
      <p:grpSpPr>
        <a:xfrm>
          <a:off x="0" y="0"/>
          <a:ext cx="0" cy="0"/>
          <a:chOff x="0" y="0"/>
          <a:chExt cx="0" cy="0"/>
        </a:xfrm>
      </p:grpSpPr>
      <p:sp>
        <p:nvSpPr>
          <p:cNvPr id="575" name="Google Shape;575;p34"/>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Quote</a:t>
            </a:r>
            <a:endParaRPr/>
          </a:p>
        </p:txBody>
      </p:sp>
      <p:sp>
        <p:nvSpPr>
          <p:cNvPr id="576" name="Google Shape;576;p34"/>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577" name="Google Shape;577;p34"/>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SAVORING &amp; STRIVING</a:t>
            </a:r>
            <a:endParaRPr/>
          </a:p>
        </p:txBody>
      </p:sp>
      <p:sp>
        <p:nvSpPr>
          <p:cNvPr id="578" name="Google Shape;578;p34"/>
          <p:cNvSpPr/>
          <p:nvPr/>
        </p:nvSpPr>
        <p:spPr>
          <a:xfrm>
            <a:off x="6219091" y="11807916"/>
            <a:ext cx="38211343" cy="13359912"/>
          </a:xfrm>
          <a:prstGeom prst="roundRect">
            <a:avLst>
              <a:gd fmla="val 8397" name="adj"/>
            </a:avLst>
          </a:prstGeom>
          <a:solidFill>
            <a:srgbClr val="475043"/>
          </a:solidFill>
          <a:ln>
            <a:noFill/>
          </a:ln>
        </p:spPr>
        <p:txBody>
          <a:bodyPr anchorCtr="0" anchor="ctr" bIns="351000" lIns="351000" spcFirstLastPara="1" rIns="351000" wrap="square" tIns="351000">
            <a:noAutofit/>
          </a:bodyPr>
          <a:lstStyle/>
          <a:p>
            <a:pPr indent="0" lvl="0" marL="0" marR="0" rtl="0" algn="l">
              <a:lnSpc>
                <a:spcPct val="150000"/>
              </a:lnSpc>
              <a:spcBef>
                <a:spcPts val="0"/>
              </a:spcBef>
              <a:spcAft>
                <a:spcPts val="0"/>
              </a:spcAft>
              <a:buNone/>
            </a:pPr>
            <a:r>
              <a:t/>
            </a:r>
            <a:endParaRPr sz="12000">
              <a:solidFill>
                <a:schemeClr val="lt1"/>
              </a:solidFill>
              <a:latin typeface="Roboto Light"/>
              <a:ea typeface="Roboto Light"/>
              <a:cs typeface="Roboto Light"/>
              <a:sym typeface="Roboto Light"/>
            </a:endParaRPr>
          </a:p>
        </p:txBody>
      </p:sp>
      <p:sp>
        <p:nvSpPr>
          <p:cNvPr id="579" name="Google Shape;579;p34"/>
          <p:cNvSpPr/>
          <p:nvPr/>
        </p:nvSpPr>
        <p:spPr>
          <a:xfrm>
            <a:off x="4620497" y="10124341"/>
            <a:ext cx="4318714" cy="4325207"/>
          </a:xfrm>
          <a:prstGeom prst="ellipse">
            <a:avLst/>
          </a:prstGeom>
          <a:solidFill>
            <a:srgbClr val="ECBA2B"/>
          </a:solidFill>
          <a:ln>
            <a:noFill/>
          </a:ln>
        </p:spPr>
        <p:txBody>
          <a:bodyPr anchorCtr="0" anchor="ctr" bIns="3425" lIns="6850" spcFirstLastPara="1" rIns="6850" wrap="square" tIns="3425">
            <a:noAutofit/>
          </a:bodyPr>
          <a:lstStyle/>
          <a:p>
            <a:pPr indent="0" lvl="0" marL="0" marR="0" rtl="0" algn="ctr">
              <a:spcBef>
                <a:spcPts val="0"/>
              </a:spcBef>
              <a:spcAft>
                <a:spcPts val="0"/>
              </a:spcAft>
              <a:buNone/>
            </a:pPr>
            <a:r>
              <a:t/>
            </a:r>
            <a:endParaRPr sz="1350">
              <a:solidFill>
                <a:schemeClr val="lt1"/>
              </a:solidFill>
              <a:latin typeface="Calibri"/>
              <a:ea typeface="Calibri"/>
              <a:cs typeface="Calibri"/>
              <a:sym typeface="Calibri"/>
            </a:endParaRPr>
          </a:p>
        </p:txBody>
      </p:sp>
      <p:sp>
        <p:nvSpPr>
          <p:cNvPr id="580" name="Google Shape;580;p34"/>
          <p:cNvSpPr txBox="1"/>
          <p:nvPr/>
        </p:nvSpPr>
        <p:spPr>
          <a:xfrm>
            <a:off x="10537806" y="14771151"/>
            <a:ext cx="30750872" cy="4482189"/>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0">
                <a:solidFill>
                  <a:srgbClr val="FFFCF5"/>
                </a:solidFill>
                <a:latin typeface="Arial"/>
                <a:ea typeface="Arial"/>
                <a:cs typeface="Arial"/>
                <a:sym typeface="Arial"/>
              </a:rPr>
              <a:t>“The secret of your future is hidden in your daily routine.”</a:t>
            </a:r>
            <a:endParaRPr/>
          </a:p>
        </p:txBody>
      </p:sp>
      <p:sp>
        <p:nvSpPr>
          <p:cNvPr id="581" name="Google Shape;581;p34"/>
          <p:cNvSpPr txBox="1"/>
          <p:nvPr/>
        </p:nvSpPr>
        <p:spPr>
          <a:xfrm>
            <a:off x="5924785" y="10342307"/>
            <a:ext cx="2775516" cy="6931114"/>
          </a:xfrm>
          <a:prstGeom prst="rect">
            <a:avLst/>
          </a:prstGeom>
          <a:noFill/>
          <a:ln>
            <a:noFill/>
          </a:ln>
        </p:spPr>
        <p:txBody>
          <a:bodyPr anchorCtr="0" anchor="t" bIns="3025" lIns="6075" spcFirstLastPara="1" rIns="6075" wrap="square" tIns="3025">
            <a:spAutoFit/>
          </a:bodyPr>
          <a:lstStyle/>
          <a:p>
            <a:pPr indent="0" lvl="0" marL="0" marR="0" rtl="0" algn="l">
              <a:spcBef>
                <a:spcPts val="0"/>
              </a:spcBef>
              <a:spcAft>
                <a:spcPts val="0"/>
              </a:spcAft>
              <a:buNone/>
            </a:pPr>
            <a:r>
              <a:rPr lang="en-US" sz="45000">
                <a:solidFill>
                  <a:srgbClr val="FFFCF5"/>
                </a:solidFill>
                <a:latin typeface="Arial"/>
                <a:ea typeface="Arial"/>
                <a:cs typeface="Arial"/>
                <a:sym typeface="Arial"/>
              </a:rPr>
              <a:t>”</a:t>
            </a:r>
            <a:endParaRPr/>
          </a:p>
        </p:txBody>
      </p:sp>
      <p:sp>
        <p:nvSpPr>
          <p:cNvPr id="582" name="Google Shape;582;p34"/>
          <p:cNvSpPr/>
          <p:nvPr/>
        </p:nvSpPr>
        <p:spPr>
          <a:xfrm>
            <a:off x="31833650" y="20311868"/>
            <a:ext cx="8872943" cy="156966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9600">
                <a:solidFill>
                  <a:srgbClr val="FFFCF5"/>
                </a:solidFill>
                <a:latin typeface="Arial"/>
                <a:ea typeface="Arial"/>
                <a:cs typeface="Arial"/>
                <a:sym typeface="Arial"/>
              </a:rPr>
              <a:t>– Mike Murdock</a:t>
            </a:r>
            <a:endParaRPr/>
          </a:p>
        </p:txBody>
      </p:sp>
      <p:sp>
        <p:nvSpPr>
          <p:cNvPr id="583" name="Google Shape;583;p34"/>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2000">
        <p:push/>
      </p:transition>
    </mc:Choice>
    <mc:Fallback>
      <p:transition spd="slow">
        <p:fade/>
      </p:transition>
    </mc:Fallback>
  </mc:AlternateContent>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588" name="Shape 588"/>
        <p:cNvGrpSpPr/>
        <p:nvPr/>
      </p:nvGrpSpPr>
      <p:grpSpPr>
        <a:xfrm>
          <a:off x="0" y="0"/>
          <a:ext cx="0" cy="0"/>
          <a:chOff x="0" y="0"/>
          <a:chExt cx="0" cy="0"/>
        </a:xfrm>
      </p:grpSpPr>
      <p:sp>
        <p:nvSpPr>
          <p:cNvPr id="589" name="Google Shape;589;p35"/>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Quote</a:t>
            </a:r>
            <a:endParaRPr/>
          </a:p>
        </p:txBody>
      </p:sp>
      <p:sp>
        <p:nvSpPr>
          <p:cNvPr id="590" name="Google Shape;590;p35"/>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591" name="Google Shape;591;p35"/>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SAVORING &amp; STRIVING</a:t>
            </a:r>
            <a:endParaRPr/>
          </a:p>
        </p:txBody>
      </p:sp>
      <p:sp>
        <p:nvSpPr>
          <p:cNvPr id="592" name="Google Shape;592;p35"/>
          <p:cNvSpPr/>
          <p:nvPr/>
        </p:nvSpPr>
        <p:spPr>
          <a:xfrm>
            <a:off x="6219091" y="11807916"/>
            <a:ext cx="38211343" cy="13359912"/>
          </a:xfrm>
          <a:prstGeom prst="roundRect">
            <a:avLst>
              <a:gd fmla="val 8397" name="adj"/>
            </a:avLst>
          </a:prstGeom>
          <a:solidFill>
            <a:srgbClr val="475043"/>
          </a:solidFill>
          <a:ln>
            <a:noFill/>
          </a:ln>
        </p:spPr>
        <p:txBody>
          <a:bodyPr anchorCtr="0" anchor="ctr" bIns="351000" lIns="351000" spcFirstLastPara="1" rIns="351000" wrap="square" tIns="351000">
            <a:noAutofit/>
          </a:bodyPr>
          <a:lstStyle/>
          <a:p>
            <a:pPr indent="0" lvl="0" marL="0" marR="0" rtl="0" algn="l">
              <a:lnSpc>
                <a:spcPct val="150000"/>
              </a:lnSpc>
              <a:spcBef>
                <a:spcPts val="0"/>
              </a:spcBef>
              <a:spcAft>
                <a:spcPts val="0"/>
              </a:spcAft>
              <a:buNone/>
            </a:pPr>
            <a:r>
              <a:t/>
            </a:r>
            <a:endParaRPr sz="12000">
              <a:solidFill>
                <a:schemeClr val="lt1"/>
              </a:solidFill>
              <a:latin typeface="Roboto Light"/>
              <a:ea typeface="Roboto Light"/>
              <a:cs typeface="Roboto Light"/>
              <a:sym typeface="Roboto Light"/>
            </a:endParaRPr>
          </a:p>
        </p:txBody>
      </p:sp>
      <p:sp>
        <p:nvSpPr>
          <p:cNvPr id="593" name="Google Shape;593;p35"/>
          <p:cNvSpPr/>
          <p:nvPr/>
        </p:nvSpPr>
        <p:spPr>
          <a:xfrm>
            <a:off x="4620497" y="10124341"/>
            <a:ext cx="4318714" cy="4325207"/>
          </a:xfrm>
          <a:prstGeom prst="ellipse">
            <a:avLst/>
          </a:prstGeom>
          <a:solidFill>
            <a:srgbClr val="ECBA2B"/>
          </a:solidFill>
          <a:ln>
            <a:noFill/>
          </a:ln>
        </p:spPr>
        <p:txBody>
          <a:bodyPr anchorCtr="0" anchor="ctr" bIns="3425" lIns="6850" spcFirstLastPara="1" rIns="6850" wrap="square" tIns="3425">
            <a:noAutofit/>
          </a:bodyPr>
          <a:lstStyle/>
          <a:p>
            <a:pPr indent="0" lvl="0" marL="0" marR="0" rtl="0" algn="ctr">
              <a:spcBef>
                <a:spcPts val="0"/>
              </a:spcBef>
              <a:spcAft>
                <a:spcPts val="0"/>
              </a:spcAft>
              <a:buNone/>
            </a:pPr>
            <a:r>
              <a:t/>
            </a:r>
            <a:endParaRPr sz="1350">
              <a:solidFill>
                <a:schemeClr val="lt1"/>
              </a:solidFill>
              <a:latin typeface="Calibri"/>
              <a:ea typeface="Calibri"/>
              <a:cs typeface="Calibri"/>
              <a:sym typeface="Calibri"/>
            </a:endParaRPr>
          </a:p>
        </p:txBody>
      </p:sp>
      <p:sp>
        <p:nvSpPr>
          <p:cNvPr id="594" name="Google Shape;594;p35"/>
          <p:cNvSpPr txBox="1"/>
          <p:nvPr/>
        </p:nvSpPr>
        <p:spPr>
          <a:xfrm>
            <a:off x="10537806" y="14789436"/>
            <a:ext cx="30750872" cy="4453014"/>
          </a:xfrm>
          <a:prstGeom prst="rect">
            <a:avLst/>
          </a:prstGeom>
          <a:noFill/>
          <a:ln>
            <a:noFill/>
          </a:ln>
        </p:spPr>
        <p:txBody>
          <a:bodyPr anchorCtr="0" anchor="t" bIns="45700" lIns="91425" spcFirstLastPara="1" rIns="91425" wrap="square" tIns="45700">
            <a:spAutoFit/>
          </a:bodyPr>
          <a:lstStyle/>
          <a:p>
            <a:pPr indent="0" lvl="0" marL="0" marR="0" rtl="0" algn="l">
              <a:lnSpc>
                <a:spcPct val="163636"/>
              </a:lnSpc>
              <a:spcBef>
                <a:spcPts val="0"/>
              </a:spcBef>
              <a:spcAft>
                <a:spcPts val="0"/>
              </a:spcAft>
              <a:buNone/>
            </a:pPr>
            <a:r>
              <a:rPr lang="en-US" sz="11000">
                <a:solidFill>
                  <a:srgbClr val="FFFCF5"/>
                </a:solidFill>
                <a:latin typeface="Arial"/>
                <a:ea typeface="Arial"/>
                <a:cs typeface="Arial"/>
                <a:sym typeface="Arial"/>
              </a:rPr>
              <a:t>“Great things are not done by impulse, but by a series of small things brought together." </a:t>
            </a:r>
            <a:endParaRPr/>
          </a:p>
        </p:txBody>
      </p:sp>
      <p:sp>
        <p:nvSpPr>
          <p:cNvPr id="595" name="Google Shape;595;p35"/>
          <p:cNvSpPr txBox="1"/>
          <p:nvPr/>
        </p:nvSpPr>
        <p:spPr>
          <a:xfrm>
            <a:off x="5924785" y="10342307"/>
            <a:ext cx="2775516" cy="6931114"/>
          </a:xfrm>
          <a:prstGeom prst="rect">
            <a:avLst/>
          </a:prstGeom>
          <a:noFill/>
          <a:ln>
            <a:noFill/>
          </a:ln>
        </p:spPr>
        <p:txBody>
          <a:bodyPr anchorCtr="0" anchor="t" bIns="3025" lIns="6075" spcFirstLastPara="1" rIns="6075" wrap="square" tIns="3025">
            <a:spAutoFit/>
          </a:bodyPr>
          <a:lstStyle/>
          <a:p>
            <a:pPr indent="0" lvl="0" marL="0" marR="0" rtl="0" algn="l">
              <a:spcBef>
                <a:spcPts val="0"/>
              </a:spcBef>
              <a:spcAft>
                <a:spcPts val="0"/>
              </a:spcAft>
              <a:buNone/>
            </a:pPr>
            <a:r>
              <a:rPr lang="en-US" sz="45000">
                <a:solidFill>
                  <a:srgbClr val="FFFCF5"/>
                </a:solidFill>
                <a:latin typeface="Arial"/>
                <a:ea typeface="Arial"/>
                <a:cs typeface="Arial"/>
                <a:sym typeface="Arial"/>
              </a:rPr>
              <a:t>”</a:t>
            </a:r>
            <a:endParaRPr/>
          </a:p>
        </p:txBody>
      </p:sp>
      <p:sp>
        <p:nvSpPr>
          <p:cNvPr id="596" name="Google Shape;596;p35"/>
          <p:cNvSpPr/>
          <p:nvPr/>
        </p:nvSpPr>
        <p:spPr>
          <a:xfrm>
            <a:off x="27508200" y="20515850"/>
            <a:ext cx="13198393" cy="156966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9600">
                <a:solidFill>
                  <a:srgbClr val="FFFCF5"/>
                </a:solidFill>
                <a:latin typeface="Arial"/>
                <a:ea typeface="Arial"/>
                <a:cs typeface="Arial"/>
                <a:sym typeface="Arial"/>
              </a:rPr>
              <a:t>– Vincent Van Gogh</a:t>
            </a:r>
            <a:endParaRPr/>
          </a:p>
        </p:txBody>
      </p:sp>
      <p:sp>
        <p:nvSpPr>
          <p:cNvPr id="597" name="Google Shape;597;p35"/>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2000">
        <p:push/>
      </p:transition>
    </mc:Choice>
    <mc:Fallback>
      <p:transition spd="slow">
        <p:fade/>
      </p:transition>
    </mc:Fallback>
  </mc:AlternateContent>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602" name="Shape 602"/>
        <p:cNvGrpSpPr/>
        <p:nvPr/>
      </p:nvGrpSpPr>
      <p:grpSpPr>
        <a:xfrm>
          <a:off x="0" y="0"/>
          <a:ext cx="0" cy="0"/>
          <a:chOff x="0" y="0"/>
          <a:chExt cx="0" cy="0"/>
        </a:xfrm>
      </p:grpSpPr>
      <p:sp>
        <p:nvSpPr>
          <p:cNvPr id="603" name="Google Shape;603;p36"/>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Your Daily Striving Sheet</a:t>
            </a:r>
            <a:endParaRPr/>
          </a:p>
        </p:txBody>
      </p:sp>
      <p:sp>
        <p:nvSpPr>
          <p:cNvPr id="604" name="Google Shape;604;p36"/>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605" name="Google Shape;605;p36"/>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SAVORING &amp; STRIVING</a:t>
            </a:r>
            <a:endParaRPr/>
          </a:p>
        </p:txBody>
      </p:sp>
      <p:sp>
        <p:nvSpPr>
          <p:cNvPr id="606" name="Google Shape;606;p36"/>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graphicFrame>
        <p:nvGraphicFramePr>
          <p:cNvPr id="607" name="Google Shape;607;p36"/>
          <p:cNvGraphicFramePr/>
          <p:nvPr/>
        </p:nvGraphicFramePr>
        <p:xfrm>
          <a:off x="5092064" y="9840760"/>
          <a:ext cx="3000000" cy="3000000"/>
        </p:xfrm>
        <a:graphic>
          <a:graphicData uri="http://schemas.openxmlformats.org/drawingml/2006/table">
            <a:tbl>
              <a:tblPr bandRow="1" firstRow="1">
                <a:noFill/>
                <a:tableStyleId>{43BD8C38-2AA9-4F75-8B17-B28596892B80}</a:tableStyleId>
              </a:tblPr>
              <a:tblGrid>
                <a:gridCol w="15728125"/>
                <a:gridCol w="25671875"/>
              </a:tblGrid>
              <a:tr h="1800000">
                <a:tc>
                  <a:txBody>
                    <a:bodyPr/>
                    <a:lstStyle/>
                    <a:p>
                      <a:pPr indent="0" lvl="0" marL="0" marR="0" rtl="0" algn="l">
                        <a:spcBef>
                          <a:spcPts val="0"/>
                        </a:spcBef>
                        <a:spcAft>
                          <a:spcPts val="0"/>
                        </a:spcAft>
                        <a:buNone/>
                      </a:pPr>
                      <a:r>
                        <a:rPr b="1" lang="en-US" sz="6600">
                          <a:solidFill>
                            <a:srgbClr val="475043"/>
                          </a:solidFill>
                          <a:latin typeface="Arial"/>
                          <a:ea typeface="Arial"/>
                          <a:cs typeface="Arial"/>
                          <a:sym typeface="Arial"/>
                        </a:rPr>
                        <a:t>MY 3 MAIN GOALS</a:t>
                      </a:r>
                      <a:endParaRPr/>
                    </a:p>
                  </a:txBody>
                  <a:tcPr marT="360000" marB="360000" marR="612000" marL="612000" anchor="ctr">
                    <a:solidFill>
                      <a:srgbClr val="DEE8D8"/>
                    </a:solidFill>
                  </a:tcPr>
                </a:tc>
                <a:tc>
                  <a:txBody>
                    <a:bodyPr/>
                    <a:lstStyle/>
                    <a:p>
                      <a:pPr indent="0" lvl="0" marL="0" marR="0" rtl="0" algn="l">
                        <a:lnSpc>
                          <a:spcPct val="100000"/>
                        </a:lnSpc>
                        <a:spcBef>
                          <a:spcPts val="0"/>
                        </a:spcBef>
                        <a:spcAft>
                          <a:spcPts val="0"/>
                        </a:spcAft>
                        <a:buClr>
                          <a:srgbClr val="475043"/>
                        </a:buClr>
                        <a:buSzPts val="6600"/>
                        <a:buFont typeface="Arial"/>
                        <a:buNone/>
                      </a:pPr>
                      <a:r>
                        <a:rPr b="0" lang="en-US" sz="6600">
                          <a:solidFill>
                            <a:srgbClr val="475043"/>
                          </a:solidFill>
                          <a:latin typeface="Arial"/>
                          <a:ea typeface="Arial"/>
                          <a:cs typeface="Arial"/>
                          <a:sym typeface="Arial"/>
                        </a:rPr>
                        <a:t>1. Answer new emails from over the weekend. </a:t>
                      </a:r>
                      <a:endParaRPr/>
                    </a:p>
                    <a:p>
                      <a:pPr indent="0" lvl="0" marL="0" marR="0" rtl="0" algn="l">
                        <a:lnSpc>
                          <a:spcPct val="100000"/>
                        </a:lnSpc>
                        <a:spcBef>
                          <a:spcPts val="0"/>
                        </a:spcBef>
                        <a:spcAft>
                          <a:spcPts val="0"/>
                        </a:spcAft>
                        <a:buClr>
                          <a:srgbClr val="475043"/>
                        </a:buClr>
                        <a:buSzPts val="6600"/>
                        <a:buFont typeface="Arial"/>
                        <a:buNone/>
                      </a:pPr>
                      <a:r>
                        <a:rPr b="0" lang="en-US" sz="6600">
                          <a:solidFill>
                            <a:srgbClr val="475043"/>
                          </a:solidFill>
                          <a:latin typeface="Arial"/>
                          <a:ea typeface="Arial"/>
                          <a:cs typeface="Arial"/>
                          <a:sym typeface="Arial"/>
                        </a:rPr>
                        <a:t>2. Proof-read the report. </a:t>
                      </a:r>
                      <a:endParaRPr/>
                    </a:p>
                    <a:p>
                      <a:pPr indent="0" lvl="0" marL="0" marR="0" rtl="0" algn="l">
                        <a:lnSpc>
                          <a:spcPct val="100000"/>
                        </a:lnSpc>
                        <a:spcBef>
                          <a:spcPts val="0"/>
                        </a:spcBef>
                        <a:spcAft>
                          <a:spcPts val="0"/>
                        </a:spcAft>
                        <a:buClr>
                          <a:srgbClr val="475043"/>
                        </a:buClr>
                        <a:buSzPts val="6600"/>
                        <a:buFont typeface="Arial"/>
                        <a:buNone/>
                      </a:pPr>
                      <a:r>
                        <a:rPr b="0" lang="en-US" sz="6600">
                          <a:solidFill>
                            <a:srgbClr val="475043"/>
                          </a:solidFill>
                          <a:latin typeface="Arial"/>
                          <a:ea typeface="Arial"/>
                          <a:cs typeface="Arial"/>
                          <a:sym typeface="Arial"/>
                        </a:rPr>
                        <a:t>3. Attend division meeting.</a:t>
                      </a:r>
                      <a:endParaRPr/>
                    </a:p>
                  </a:txBody>
                  <a:tcPr marT="360000" marB="360000" marR="612000" marL="612000" anchor="ctr">
                    <a:solidFill>
                      <a:srgbClr val="DEE8D8"/>
                    </a:solidFill>
                  </a:tcPr>
                </a:tc>
              </a:tr>
              <a:tr h="838200">
                <a:tc>
                  <a:txBody>
                    <a:bodyPr/>
                    <a:lstStyle/>
                    <a:p>
                      <a:pPr indent="0" lvl="0" marL="0" marR="0" rtl="0" algn="l">
                        <a:spcBef>
                          <a:spcPts val="0"/>
                        </a:spcBef>
                        <a:spcAft>
                          <a:spcPts val="0"/>
                        </a:spcAft>
                        <a:buNone/>
                      </a:pPr>
                      <a:r>
                        <a:rPr b="1" lang="en-US" sz="6600">
                          <a:solidFill>
                            <a:srgbClr val="475043"/>
                          </a:solidFill>
                          <a:latin typeface="Arial"/>
                          <a:ea typeface="Arial"/>
                          <a:cs typeface="Arial"/>
                          <a:sym typeface="Arial"/>
                        </a:rPr>
                        <a:t>THE VALUES I’LL ENACT</a:t>
                      </a:r>
                      <a:endParaRPr b="0" i="1" sz="6600">
                        <a:solidFill>
                          <a:srgbClr val="475043"/>
                        </a:solidFill>
                        <a:latin typeface="Arial"/>
                        <a:ea typeface="Arial"/>
                        <a:cs typeface="Arial"/>
                        <a:sym typeface="Arial"/>
                      </a:endParaRPr>
                    </a:p>
                  </a:txBody>
                  <a:tcPr marT="360000" marB="360000" marR="612000" marL="612000" anchor="ctr">
                    <a:solidFill>
                      <a:srgbClr val="EFFBEF"/>
                    </a:solidFill>
                  </a:tcPr>
                </a:tc>
                <a:tc>
                  <a:txBody>
                    <a:bodyPr/>
                    <a:lstStyle/>
                    <a:p>
                      <a:pPr indent="0" lvl="0" marL="0" marR="0" rtl="0" algn="l">
                        <a:lnSpc>
                          <a:spcPct val="100000"/>
                        </a:lnSpc>
                        <a:spcBef>
                          <a:spcPts val="0"/>
                        </a:spcBef>
                        <a:spcAft>
                          <a:spcPts val="0"/>
                        </a:spcAft>
                        <a:buClr>
                          <a:srgbClr val="475043"/>
                        </a:buClr>
                        <a:buSzPts val="6600"/>
                        <a:buFont typeface="Arial"/>
                        <a:buNone/>
                      </a:pPr>
                      <a:r>
                        <a:rPr b="0" lang="en-US" sz="6600">
                          <a:solidFill>
                            <a:srgbClr val="475043"/>
                          </a:solidFill>
                          <a:latin typeface="Arial"/>
                          <a:ea typeface="Arial"/>
                          <a:cs typeface="Arial"/>
                          <a:sym typeface="Arial"/>
                        </a:rPr>
                        <a:t>Responsibility &amp; Care (to respond and make people feel heard), Curiosity (by listening to learn, not to respond, in meeting).</a:t>
                      </a:r>
                      <a:endParaRPr/>
                    </a:p>
                  </a:txBody>
                  <a:tcPr marT="360000" marB="360000" marR="612000" marL="612000" anchor="ctr">
                    <a:solidFill>
                      <a:srgbClr val="EFFBEF"/>
                    </a:solidFill>
                  </a:tcPr>
                </a:tc>
              </a:tr>
              <a:tr h="838200">
                <a:tc>
                  <a:txBody>
                    <a:bodyPr/>
                    <a:lstStyle/>
                    <a:p>
                      <a:pPr indent="0" lvl="0" marL="0" marR="0" rtl="0" algn="l">
                        <a:spcBef>
                          <a:spcPts val="0"/>
                        </a:spcBef>
                        <a:spcAft>
                          <a:spcPts val="0"/>
                        </a:spcAft>
                        <a:buNone/>
                      </a:pPr>
                      <a:r>
                        <a:rPr b="1" lang="en-US" sz="6600">
                          <a:solidFill>
                            <a:srgbClr val="475043"/>
                          </a:solidFill>
                          <a:latin typeface="Arial"/>
                          <a:ea typeface="Arial"/>
                          <a:cs typeface="Arial"/>
                          <a:sym typeface="Arial"/>
                        </a:rPr>
                        <a:t>HOW I’LL REST &amp; RECOVER</a:t>
                      </a:r>
                      <a:endParaRPr/>
                    </a:p>
                  </a:txBody>
                  <a:tcPr marT="360000" marB="360000" marR="612000" marL="612000" anchor="ctr">
                    <a:solidFill>
                      <a:srgbClr val="DEE8D8"/>
                    </a:solidFill>
                  </a:tcPr>
                </a:tc>
                <a:tc>
                  <a:txBody>
                    <a:bodyPr/>
                    <a:lstStyle/>
                    <a:p>
                      <a:pPr indent="0" lvl="0" marL="0" marR="0" rtl="0" algn="l">
                        <a:lnSpc>
                          <a:spcPct val="100000"/>
                        </a:lnSpc>
                        <a:spcBef>
                          <a:spcPts val="0"/>
                        </a:spcBef>
                        <a:spcAft>
                          <a:spcPts val="0"/>
                        </a:spcAft>
                        <a:buClr>
                          <a:srgbClr val="475043"/>
                        </a:buClr>
                        <a:buSzPts val="6600"/>
                        <a:buFont typeface="Arial"/>
                        <a:buNone/>
                      </a:pPr>
                      <a:r>
                        <a:rPr b="0" lang="en-US" sz="6600">
                          <a:solidFill>
                            <a:srgbClr val="475043"/>
                          </a:solidFill>
                          <a:latin typeface="Arial"/>
                          <a:ea typeface="Arial"/>
                          <a:cs typeface="Arial"/>
                          <a:sym typeface="Arial"/>
                        </a:rPr>
                        <a:t>Box breath for 1 minute after each task. A tech-free, mindfully eaten lunch. </a:t>
                      </a:r>
                      <a:endParaRPr/>
                    </a:p>
                  </a:txBody>
                  <a:tcPr marT="360000" marB="360000" marR="612000" marL="612000" anchor="ctr">
                    <a:solidFill>
                      <a:srgbClr val="DEE8D8"/>
                    </a:solidFill>
                  </a:tcPr>
                </a:tc>
              </a:tr>
              <a:tr h="838200">
                <a:tc>
                  <a:txBody>
                    <a:bodyPr/>
                    <a:lstStyle/>
                    <a:p>
                      <a:pPr indent="0" lvl="0" marL="0" marR="0" rtl="0" algn="l">
                        <a:spcBef>
                          <a:spcPts val="0"/>
                        </a:spcBef>
                        <a:spcAft>
                          <a:spcPts val="0"/>
                        </a:spcAft>
                        <a:buNone/>
                      </a:pPr>
                      <a:r>
                        <a:rPr b="1" lang="en-US" sz="6600">
                          <a:solidFill>
                            <a:srgbClr val="475043"/>
                          </a:solidFill>
                          <a:latin typeface="Arial"/>
                          <a:ea typeface="Arial"/>
                          <a:cs typeface="Arial"/>
                          <a:sym typeface="Arial"/>
                        </a:rPr>
                        <a:t>SUPPORT I MIGHT NEED</a:t>
                      </a:r>
                      <a:endParaRPr/>
                    </a:p>
                  </a:txBody>
                  <a:tcPr marT="360000" marB="360000" marR="612000" marL="612000" anchor="ctr">
                    <a:solidFill>
                      <a:srgbClr val="EFFBEF"/>
                    </a:solidFill>
                  </a:tcPr>
                </a:tc>
                <a:tc>
                  <a:txBody>
                    <a:bodyPr/>
                    <a:lstStyle/>
                    <a:p>
                      <a:pPr indent="0" lvl="0" marL="0" marR="0" rtl="0" algn="l">
                        <a:lnSpc>
                          <a:spcPct val="100000"/>
                        </a:lnSpc>
                        <a:spcBef>
                          <a:spcPts val="0"/>
                        </a:spcBef>
                        <a:spcAft>
                          <a:spcPts val="0"/>
                        </a:spcAft>
                        <a:buClr>
                          <a:srgbClr val="475043"/>
                        </a:buClr>
                        <a:buSzPts val="6600"/>
                        <a:buFont typeface="Arial"/>
                        <a:buNone/>
                      </a:pPr>
                      <a:r>
                        <a:rPr b="0" lang="en-US" sz="6600">
                          <a:solidFill>
                            <a:srgbClr val="475043"/>
                          </a:solidFill>
                          <a:latin typeface="Arial"/>
                          <a:ea typeface="Arial"/>
                          <a:cs typeface="Arial"/>
                          <a:sym typeface="Arial"/>
                        </a:rPr>
                        <a:t>Quiet space for the emails. A fidget spinner to occupy my hands in the meeting. Check in at 3pm with my colleague about goals.</a:t>
                      </a:r>
                      <a:endParaRPr/>
                    </a:p>
                  </a:txBody>
                  <a:tcPr marT="360000" marB="360000" marR="612000" marL="612000" anchor="ctr">
                    <a:solidFill>
                      <a:srgbClr val="EFFBEF"/>
                    </a:solidFill>
                  </a:tcPr>
                </a:tc>
              </a:tr>
              <a:tr h="838200">
                <a:tc>
                  <a:txBody>
                    <a:bodyPr/>
                    <a:lstStyle/>
                    <a:p>
                      <a:pPr indent="0" lvl="0" marL="0" marR="0" rtl="0" algn="l">
                        <a:spcBef>
                          <a:spcPts val="0"/>
                        </a:spcBef>
                        <a:spcAft>
                          <a:spcPts val="0"/>
                        </a:spcAft>
                        <a:buNone/>
                      </a:pPr>
                      <a:r>
                        <a:rPr b="1" lang="en-US" sz="6600">
                          <a:solidFill>
                            <a:srgbClr val="475043"/>
                          </a:solidFill>
                          <a:latin typeface="Arial"/>
                          <a:ea typeface="Arial"/>
                          <a:cs typeface="Arial"/>
                          <a:sym typeface="Arial"/>
                        </a:rPr>
                        <a:t>HOW I’LL TAKE IN THE GOOD</a:t>
                      </a:r>
                      <a:endParaRPr/>
                    </a:p>
                  </a:txBody>
                  <a:tcPr marT="360000" marB="360000" marR="612000" marL="612000" anchor="ctr">
                    <a:solidFill>
                      <a:srgbClr val="DEE8D8"/>
                    </a:solidFill>
                  </a:tcPr>
                </a:tc>
                <a:tc>
                  <a:txBody>
                    <a:bodyPr/>
                    <a:lstStyle/>
                    <a:p>
                      <a:pPr indent="0" lvl="0" marL="0" marR="0" rtl="0" algn="l">
                        <a:lnSpc>
                          <a:spcPct val="100000"/>
                        </a:lnSpc>
                        <a:spcBef>
                          <a:spcPts val="0"/>
                        </a:spcBef>
                        <a:spcAft>
                          <a:spcPts val="0"/>
                        </a:spcAft>
                        <a:buClr>
                          <a:srgbClr val="475043"/>
                        </a:buClr>
                        <a:buSzPts val="6600"/>
                        <a:buFont typeface="Arial"/>
                        <a:buNone/>
                      </a:pPr>
                      <a:r>
                        <a:rPr b="0" lang="en-US" sz="6600">
                          <a:solidFill>
                            <a:srgbClr val="475043"/>
                          </a:solidFill>
                          <a:latin typeface="Arial"/>
                          <a:ea typeface="Arial"/>
                          <a:cs typeface="Arial"/>
                          <a:sym typeface="Arial"/>
                        </a:rPr>
                        <a:t>I’ll spot the strengths of one person in the meeting today.</a:t>
                      </a:r>
                      <a:endParaRPr/>
                    </a:p>
                  </a:txBody>
                  <a:tcPr marT="360000" marB="360000" marR="612000" marL="612000" anchor="ctr">
                    <a:solidFill>
                      <a:srgbClr val="DEE8D8"/>
                    </a:solidFill>
                  </a:tcPr>
                </a:tc>
              </a:tr>
              <a:tr h="838200">
                <a:tc>
                  <a:txBody>
                    <a:bodyPr/>
                    <a:lstStyle/>
                    <a:p>
                      <a:pPr indent="0" lvl="0" marL="0" marR="0" rtl="0" algn="l">
                        <a:spcBef>
                          <a:spcPts val="0"/>
                        </a:spcBef>
                        <a:spcAft>
                          <a:spcPts val="0"/>
                        </a:spcAft>
                        <a:buNone/>
                      </a:pPr>
                      <a:r>
                        <a:rPr b="1" lang="en-US" sz="6600">
                          <a:solidFill>
                            <a:srgbClr val="475043"/>
                          </a:solidFill>
                          <a:latin typeface="Arial"/>
                          <a:ea typeface="Arial"/>
                          <a:cs typeface="Arial"/>
                          <a:sym typeface="Arial"/>
                        </a:rPr>
                        <a:t>HOW I’LL CELEBRATE MY WINS</a:t>
                      </a:r>
                      <a:endParaRPr/>
                    </a:p>
                  </a:txBody>
                  <a:tcPr marT="360000" marB="360000" marR="612000" marL="612000" anchor="ctr">
                    <a:solidFill>
                      <a:srgbClr val="EFFBEF"/>
                    </a:solidFill>
                  </a:tcPr>
                </a:tc>
                <a:tc>
                  <a:txBody>
                    <a:bodyPr/>
                    <a:lstStyle/>
                    <a:p>
                      <a:pPr indent="0" lvl="0" marL="0" marR="0" rtl="0" algn="l">
                        <a:lnSpc>
                          <a:spcPct val="100000"/>
                        </a:lnSpc>
                        <a:spcBef>
                          <a:spcPts val="0"/>
                        </a:spcBef>
                        <a:spcAft>
                          <a:spcPts val="0"/>
                        </a:spcAft>
                        <a:buClr>
                          <a:srgbClr val="475043"/>
                        </a:buClr>
                        <a:buSzPts val="6600"/>
                        <a:buFont typeface="Arial"/>
                        <a:buNone/>
                      </a:pPr>
                      <a:r>
                        <a:rPr b="0" lang="en-US" sz="6600">
                          <a:solidFill>
                            <a:srgbClr val="475043"/>
                          </a:solidFill>
                          <a:latin typeface="Arial"/>
                          <a:ea typeface="Arial"/>
                          <a:cs typeface="Arial"/>
                          <a:sym typeface="Arial"/>
                        </a:rPr>
                        <a:t>By drawing a big smiley face next to every task I complete on my list once it’s done (and smiling to myself, too!)</a:t>
                      </a:r>
                      <a:endParaRPr/>
                    </a:p>
                  </a:txBody>
                  <a:tcPr marT="360000" marB="360000" marR="612000" marL="612000" anchor="ctr">
                    <a:solidFill>
                      <a:srgbClr val="EFFBEF"/>
                    </a:solidFill>
                  </a:tcPr>
                </a:tc>
              </a:tr>
            </a:tbl>
          </a:graphicData>
        </a:graphic>
      </p:graphicFrame>
    </p:spTree>
  </p:cSld>
  <p:clrMapOvr>
    <a:masterClrMapping/>
  </p:clrMapOvr>
  <mc:AlternateContent>
    <mc:Choice Requires="p14">
      <p:transition spd="slow" p14:dur="2000">
        <p:push/>
      </p:transition>
    </mc:Choice>
    <mc:Fallback>
      <p:transition spd="slow">
        <p:fade/>
      </p:transition>
    </mc:Fallback>
  </mc:AlternateContent>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612" name="Shape 612"/>
        <p:cNvGrpSpPr/>
        <p:nvPr/>
      </p:nvGrpSpPr>
      <p:grpSpPr>
        <a:xfrm>
          <a:off x="0" y="0"/>
          <a:ext cx="0" cy="0"/>
          <a:chOff x="0" y="0"/>
          <a:chExt cx="0" cy="0"/>
        </a:xfrm>
      </p:grpSpPr>
      <p:sp>
        <p:nvSpPr>
          <p:cNvPr id="613" name="Google Shape;613;p37"/>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Your Turn</a:t>
            </a:r>
            <a:endParaRPr/>
          </a:p>
        </p:txBody>
      </p:sp>
      <p:sp>
        <p:nvSpPr>
          <p:cNvPr id="614" name="Google Shape;614;p37"/>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615" name="Google Shape;615;p37"/>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SAVORING &amp; STRIVING</a:t>
            </a:r>
            <a:endParaRPr/>
          </a:p>
        </p:txBody>
      </p:sp>
      <p:sp>
        <p:nvSpPr>
          <p:cNvPr id="616" name="Google Shape;616;p37"/>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graphicFrame>
        <p:nvGraphicFramePr>
          <p:cNvPr id="617" name="Google Shape;617;p37"/>
          <p:cNvGraphicFramePr/>
          <p:nvPr/>
        </p:nvGraphicFramePr>
        <p:xfrm>
          <a:off x="5092064" y="9840760"/>
          <a:ext cx="3000000" cy="3000000"/>
        </p:xfrm>
        <a:graphic>
          <a:graphicData uri="http://schemas.openxmlformats.org/drawingml/2006/table">
            <a:tbl>
              <a:tblPr bandRow="1" firstRow="1">
                <a:noFill/>
                <a:tableStyleId>{43BD8C38-2AA9-4F75-8B17-B28596892B80}</a:tableStyleId>
              </a:tblPr>
              <a:tblGrid>
                <a:gridCol w="15728125"/>
                <a:gridCol w="25671875"/>
              </a:tblGrid>
              <a:tr h="1800000">
                <a:tc>
                  <a:txBody>
                    <a:bodyPr/>
                    <a:lstStyle/>
                    <a:p>
                      <a:pPr indent="0" lvl="0" marL="0" marR="0" rtl="0" algn="l">
                        <a:spcBef>
                          <a:spcPts val="0"/>
                        </a:spcBef>
                        <a:spcAft>
                          <a:spcPts val="0"/>
                        </a:spcAft>
                        <a:buNone/>
                      </a:pPr>
                      <a:r>
                        <a:rPr b="1" lang="en-US" sz="6600">
                          <a:solidFill>
                            <a:srgbClr val="475043"/>
                          </a:solidFill>
                          <a:latin typeface="Arial"/>
                          <a:ea typeface="Arial"/>
                          <a:cs typeface="Arial"/>
                          <a:sym typeface="Arial"/>
                        </a:rPr>
                        <a:t>MY 3 MAIN GOALS</a:t>
                      </a:r>
                      <a:endParaRPr/>
                    </a:p>
                  </a:txBody>
                  <a:tcPr marT="360000" marB="360000" marR="612000" marL="612000" anchor="ctr">
                    <a:solidFill>
                      <a:srgbClr val="DEE8D8"/>
                    </a:solidFill>
                  </a:tcPr>
                </a:tc>
                <a:tc>
                  <a:txBody>
                    <a:bodyPr/>
                    <a:lstStyle/>
                    <a:p>
                      <a:pPr indent="0" lvl="0" marL="0" marR="0" rtl="0" algn="l">
                        <a:lnSpc>
                          <a:spcPct val="100000"/>
                        </a:lnSpc>
                        <a:spcBef>
                          <a:spcPts val="0"/>
                        </a:spcBef>
                        <a:spcAft>
                          <a:spcPts val="0"/>
                        </a:spcAft>
                        <a:buClr>
                          <a:srgbClr val="475043"/>
                        </a:buClr>
                        <a:buSzPts val="6600"/>
                        <a:buFont typeface="Arial"/>
                        <a:buNone/>
                      </a:pPr>
                      <a:br>
                        <a:rPr b="0" lang="en-US" sz="6600">
                          <a:solidFill>
                            <a:srgbClr val="475043"/>
                          </a:solidFill>
                          <a:latin typeface="Arial"/>
                          <a:ea typeface="Arial"/>
                          <a:cs typeface="Arial"/>
                          <a:sym typeface="Arial"/>
                        </a:rPr>
                      </a:br>
                      <a:br>
                        <a:rPr b="0" lang="en-US" sz="6600">
                          <a:solidFill>
                            <a:srgbClr val="475043"/>
                          </a:solidFill>
                          <a:latin typeface="Arial"/>
                          <a:ea typeface="Arial"/>
                          <a:cs typeface="Arial"/>
                          <a:sym typeface="Arial"/>
                        </a:rPr>
                      </a:br>
                      <a:endParaRPr b="0" sz="6600">
                        <a:solidFill>
                          <a:srgbClr val="475043"/>
                        </a:solidFill>
                        <a:latin typeface="Arial"/>
                        <a:ea typeface="Arial"/>
                        <a:cs typeface="Arial"/>
                        <a:sym typeface="Arial"/>
                      </a:endParaRPr>
                    </a:p>
                  </a:txBody>
                  <a:tcPr marT="360000" marB="360000" marR="612000" marL="612000" anchor="ctr">
                    <a:solidFill>
                      <a:srgbClr val="DEE8D8"/>
                    </a:solidFill>
                  </a:tcPr>
                </a:tc>
              </a:tr>
              <a:tr h="838200">
                <a:tc>
                  <a:txBody>
                    <a:bodyPr/>
                    <a:lstStyle/>
                    <a:p>
                      <a:pPr indent="0" lvl="0" marL="0" marR="0" rtl="0" algn="l">
                        <a:spcBef>
                          <a:spcPts val="0"/>
                        </a:spcBef>
                        <a:spcAft>
                          <a:spcPts val="0"/>
                        </a:spcAft>
                        <a:buNone/>
                      </a:pPr>
                      <a:r>
                        <a:rPr b="1" lang="en-US" sz="6600">
                          <a:solidFill>
                            <a:srgbClr val="475043"/>
                          </a:solidFill>
                          <a:latin typeface="Arial"/>
                          <a:ea typeface="Arial"/>
                          <a:cs typeface="Arial"/>
                          <a:sym typeface="Arial"/>
                        </a:rPr>
                        <a:t>THE VALUES I’LL ENACT</a:t>
                      </a:r>
                      <a:endParaRPr b="0" i="1" sz="6600">
                        <a:solidFill>
                          <a:srgbClr val="475043"/>
                        </a:solidFill>
                        <a:latin typeface="Arial"/>
                        <a:ea typeface="Arial"/>
                        <a:cs typeface="Arial"/>
                        <a:sym typeface="Arial"/>
                      </a:endParaRPr>
                    </a:p>
                  </a:txBody>
                  <a:tcPr marT="360000" marB="360000" marR="612000" marL="612000" anchor="ctr">
                    <a:solidFill>
                      <a:srgbClr val="EFFBEF"/>
                    </a:solidFill>
                  </a:tcPr>
                </a:tc>
                <a:tc>
                  <a:txBody>
                    <a:bodyPr/>
                    <a:lstStyle/>
                    <a:p>
                      <a:pPr indent="0" lvl="0" marL="0" marR="0" rtl="0" algn="l">
                        <a:lnSpc>
                          <a:spcPct val="100000"/>
                        </a:lnSpc>
                        <a:spcBef>
                          <a:spcPts val="0"/>
                        </a:spcBef>
                        <a:spcAft>
                          <a:spcPts val="0"/>
                        </a:spcAft>
                        <a:buClr>
                          <a:srgbClr val="475043"/>
                        </a:buClr>
                        <a:buSzPts val="6600"/>
                        <a:buFont typeface="Arial"/>
                        <a:buNone/>
                      </a:pPr>
                      <a:br>
                        <a:rPr b="0" lang="en-US" sz="6600">
                          <a:solidFill>
                            <a:srgbClr val="475043"/>
                          </a:solidFill>
                          <a:latin typeface="Arial"/>
                          <a:ea typeface="Arial"/>
                          <a:cs typeface="Arial"/>
                          <a:sym typeface="Arial"/>
                        </a:rPr>
                      </a:br>
                      <a:endParaRPr b="0" sz="6600">
                        <a:solidFill>
                          <a:srgbClr val="475043"/>
                        </a:solidFill>
                        <a:latin typeface="Arial"/>
                        <a:ea typeface="Arial"/>
                        <a:cs typeface="Arial"/>
                        <a:sym typeface="Arial"/>
                      </a:endParaRPr>
                    </a:p>
                  </a:txBody>
                  <a:tcPr marT="360000" marB="360000" marR="612000" marL="612000" anchor="ctr">
                    <a:solidFill>
                      <a:srgbClr val="EFFBEF"/>
                    </a:solidFill>
                  </a:tcPr>
                </a:tc>
              </a:tr>
              <a:tr h="838200">
                <a:tc>
                  <a:txBody>
                    <a:bodyPr/>
                    <a:lstStyle/>
                    <a:p>
                      <a:pPr indent="0" lvl="0" marL="0" marR="0" rtl="0" algn="l">
                        <a:spcBef>
                          <a:spcPts val="0"/>
                        </a:spcBef>
                        <a:spcAft>
                          <a:spcPts val="0"/>
                        </a:spcAft>
                        <a:buNone/>
                      </a:pPr>
                      <a:r>
                        <a:rPr b="1" lang="en-US" sz="6600">
                          <a:solidFill>
                            <a:srgbClr val="475043"/>
                          </a:solidFill>
                          <a:latin typeface="Arial"/>
                          <a:ea typeface="Arial"/>
                          <a:cs typeface="Arial"/>
                          <a:sym typeface="Arial"/>
                        </a:rPr>
                        <a:t>HOW I’LL REST &amp; RECOVER</a:t>
                      </a:r>
                      <a:endParaRPr/>
                    </a:p>
                  </a:txBody>
                  <a:tcPr marT="360000" marB="360000" marR="612000" marL="612000" anchor="ctr">
                    <a:solidFill>
                      <a:srgbClr val="DEE8D8"/>
                    </a:solidFill>
                  </a:tcPr>
                </a:tc>
                <a:tc>
                  <a:txBody>
                    <a:bodyPr/>
                    <a:lstStyle/>
                    <a:p>
                      <a:pPr indent="0" lvl="0" marL="0" marR="0" rtl="0" algn="l">
                        <a:lnSpc>
                          <a:spcPct val="100000"/>
                        </a:lnSpc>
                        <a:spcBef>
                          <a:spcPts val="0"/>
                        </a:spcBef>
                        <a:spcAft>
                          <a:spcPts val="0"/>
                        </a:spcAft>
                        <a:buClr>
                          <a:srgbClr val="475043"/>
                        </a:buClr>
                        <a:buSzPts val="6600"/>
                        <a:buFont typeface="Arial"/>
                        <a:buNone/>
                      </a:pPr>
                      <a:br>
                        <a:rPr b="0" lang="en-US" sz="6600">
                          <a:solidFill>
                            <a:srgbClr val="475043"/>
                          </a:solidFill>
                          <a:latin typeface="Arial"/>
                          <a:ea typeface="Arial"/>
                          <a:cs typeface="Arial"/>
                          <a:sym typeface="Arial"/>
                        </a:rPr>
                      </a:br>
                      <a:endParaRPr b="0" sz="6600">
                        <a:solidFill>
                          <a:srgbClr val="475043"/>
                        </a:solidFill>
                        <a:latin typeface="Arial"/>
                        <a:ea typeface="Arial"/>
                        <a:cs typeface="Arial"/>
                        <a:sym typeface="Arial"/>
                      </a:endParaRPr>
                    </a:p>
                  </a:txBody>
                  <a:tcPr marT="360000" marB="360000" marR="612000" marL="612000" anchor="ctr">
                    <a:solidFill>
                      <a:srgbClr val="DEE8D8"/>
                    </a:solidFill>
                  </a:tcPr>
                </a:tc>
              </a:tr>
              <a:tr h="838200">
                <a:tc>
                  <a:txBody>
                    <a:bodyPr/>
                    <a:lstStyle/>
                    <a:p>
                      <a:pPr indent="0" lvl="0" marL="0" marR="0" rtl="0" algn="l">
                        <a:spcBef>
                          <a:spcPts val="0"/>
                        </a:spcBef>
                        <a:spcAft>
                          <a:spcPts val="0"/>
                        </a:spcAft>
                        <a:buNone/>
                      </a:pPr>
                      <a:r>
                        <a:rPr b="1" lang="en-US" sz="6600">
                          <a:solidFill>
                            <a:srgbClr val="475043"/>
                          </a:solidFill>
                          <a:latin typeface="Arial"/>
                          <a:ea typeface="Arial"/>
                          <a:cs typeface="Arial"/>
                          <a:sym typeface="Arial"/>
                        </a:rPr>
                        <a:t>SUPPORT I MIGHT NEED</a:t>
                      </a:r>
                      <a:endParaRPr/>
                    </a:p>
                  </a:txBody>
                  <a:tcPr marT="360000" marB="360000" marR="612000" marL="612000" anchor="ctr">
                    <a:solidFill>
                      <a:srgbClr val="EFFBEF"/>
                    </a:solidFill>
                  </a:tcPr>
                </a:tc>
                <a:tc>
                  <a:txBody>
                    <a:bodyPr/>
                    <a:lstStyle/>
                    <a:p>
                      <a:pPr indent="0" lvl="0" marL="0" marR="0" rtl="0" algn="l">
                        <a:lnSpc>
                          <a:spcPct val="100000"/>
                        </a:lnSpc>
                        <a:spcBef>
                          <a:spcPts val="0"/>
                        </a:spcBef>
                        <a:spcAft>
                          <a:spcPts val="0"/>
                        </a:spcAft>
                        <a:buClr>
                          <a:srgbClr val="475043"/>
                        </a:buClr>
                        <a:buSzPts val="6600"/>
                        <a:buFont typeface="Arial"/>
                        <a:buNone/>
                      </a:pPr>
                      <a:br>
                        <a:rPr b="0" lang="en-US" sz="6600">
                          <a:solidFill>
                            <a:srgbClr val="475043"/>
                          </a:solidFill>
                          <a:latin typeface="Arial"/>
                          <a:ea typeface="Arial"/>
                          <a:cs typeface="Arial"/>
                          <a:sym typeface="Arial"/>
                        </a:rPr>
                      </a:br>
                      <a:endParaRPr b="0" sz="6600">
                        <a:solidFill>
                          <a:srgbClr val="475043"/>
                        </a:solidFill>
                        <a:latin typeface="Arial"/>
                        <a:ea typeface="Arial"/>
                        <a:cs typeface="Arial"/>
                        <a:sym typeface="Arial"/>
                      </a:endParaRPr>
                    </a:p>
                  </a:txBody>
                  <a:tcPr marT="360000" marB="360000" marR="612000" marL="612000" anchor="ctr">
                    <a:solidFill>
                      <a:srgbClr val="EFFBEF"/>
                    </a:solidFill>
                  </a:tcPr>
                </a:tc>
              </a:tr>
              <a:tr h="838200">
                <a:tc>
                  <a:txBody>
                    <a:bodyPr/>
                    <a:lstStyle/>
                    <a:p>
                      <a:pPr indent="0" lvl="0" marL="0" marR="0" rtl="0" algn="l">
                        <a:spcBef>
                          <a:spcPts val="0"/>
                        </a:spcBef>
                        <a:spcAft>
                          <a:spcPts val="0"/>
                        </a:spcAft>
                        <a:buNone/>
                      </a:pPr>
                      <a:r>
                        <a:rPr b="1" lang="en-US" sz="6600">
                          <a:solidFill>
                            <a:srgbClr val="475043"/>
                          </a:solidFill>
                          <a:latin typeface="Arial"/>
                          <a:ea typeface="Arial"/>
                          <a:cs typeface="Arial"/>
                          <a:sym typeface="Arial"/>
                        </a:rPr>
                        <a:t>HOW I’LL TAKE IN THE GOOD</a:t>
                      </a:r>
                      <a:endParaRPr/>
                    </a:p>
                  </a:txBody>
                  <a:tcPr marT="360000" marB="360000" marR="612000" marL="612000" anchor="ctr">
                    <a:solidFill>
                      <a:srgbClr val="DEE8D8"/>
                    </a:solidFill>
                  </a:tcPr>
                </a:tc>
                <a:tc>
                  <a:txBody>
                    <a:bodyPr/>
                    <a:lstStyle/>
                    <a:p>
                      <a:pPr indent="0" lvl="0" marL="0" marR="0" rtl="0" algn="l">
                        <a:lnSpc>
                          <a:spcPct val="100000"/>
                        </a:lnSpc>
                        <a:spcBef>
                          <a:spcPts val="0"/>
                        </a:spcBef>
                        <a:spcAft>
                          <a:spcPts val="0"/>
                        </a:spcAft>
                        <a:buClr>
                          <a:schemeClr val="dk1"/>
                        </a:buClr>
                        <a:buSzPts val="6600"/>
                        <a:buFont typeface="Calibri"/>
                        <a:buNone/>
                      </a:pPr>
                      <a:r>
                        <a:t/>
                      </a:r>
                      <a:endParaRPr b="0" sz="6600">
                        <a:solidFill>
                          <a:srgbClr val="475043"/>
                        </a:solidFill>
                        <a:latin typeface="Arial"/>
                        <a:ea typeface="Arial"/>
                        <a:cs typeface="Arial"/>
                        <a:sym typeface="Arial"/>
                      </a:endParaRPr>
                    </a:p>
                  </a:txBody>
                  <a:tcPr marT="360000" marB="360000" marR="612000" marL="612000" anchor="ctr">
                    <a:solidFill>
                      <a:srgbClr val="DEE8D8"/>
                    </a:solidFill>
                  </a:tcPr>
                </a:tc>
              </a:tr>
              <a:tr h="838200">
                <a:tc>
                  <a:txBody>
                    <a:bodyPr/>
                    <a:lstStyle/>
                    <a:p>
                      <a:pPr indent="0" lvl="0" marL="0" marR="0" rtl="0" algn="l">
                        <a:spcBef>
                          <a:spcPts val="0"/>
                        </a:spcBef>
                        <a:spcAft>
                          <a:spcPts val="0"/>
                        </a:spcAft>
                        <a:buNone/>
                      </a:pPr>
                      <a:r>
                        <a:rPr b="1" lang="en-US" sz="6600">
                          <a:solidFill>
                            <a:srgbClr val="475043"/>
                          </a:solidFill>
                          <a:latin typeface="Arial"/>
                          <a:ea typeface="Arial"/>
                          <a:cs typeface="Arial"/>
                          <a:sym typeface="Arial"/>
                        </a:rPr>
                        <a:t>HOW I’LL CELEBRATE MY WINS</a:t>
                      </a:r>
                      <a:endParaRPr/>
                    </a:p>
                  </a:txBody>
                  <a:tcPr marT="360000" marB="360000" marR="612000" marL="612000" anchor="ctr">
                    <a:solidFill>
                      <a:srgbClr val="EFFBEF"/>
                    </a:solidFill>
                  </a:tcPr>
                </a:tc>
                <a:tc>
                  <a:txBody>
                    <a:bodyPr/>
                    <a:lstStyle/>
                    <a:p>
                      <a:pPr indent="0" lvl="0" marL="0" marR="0" rtl="0" algn="l">
                        <a:lnSpc>
                          <a:spcPct val="100000"/>
                        </a:lnSpc>
                        <a:spcBef>
                          <a:spcPts val="0"/>
                        </a:spcBef>
                        <a:spcAft>
                          <a:spcPts val="0"/>
                        </a:spcAft>
                        <a:buClr>
                          <a:srgbClr val="475043"/>
                        </a:buClr>
                        <a:buSzPts val="6600"/>
                        <a:buFont typeface="Arial"/>
                        <a:buNone/>
                      </a:pPr>
                      <a:br>
                        <a:rPr b="0" lang="en-US" sz="6600">
                          <a:solidFill>
                            <a:srgbClr val="475043"/>
                          </a:solidFill>
                          <a:latin typeface="Arial"/>
                          <a:ea typeface="Arial"/>
                          <a:cs typeface="Arial"/>
                          <a:sym typeface="Arial"/>
                        </a:rPr>
                      </a:br>
                      <a:endParaRPr b="0" sz="6600">
                        <a:solidFill>
                          <a:srgbClr val="475043"/>
                        </a:solidFill>
                        <a:latin typeface="Arial"/>
                        <a:ea typeface="Arial"/>
                        <a:cs typeface="Arial"/>
                        <a:sym typeface="Arial"/>
                      </a:endParaRPr>
                    </a:p>
                  </a:txBody>
                  <a:tcPr marT="360000" marB="360000" marR="612000" marL="612000" anchor="ctr">
                    <a:solidFill>
                      <a:srgbClr val="EFFBEF"/>
                    </a:solidFill>
                  </a:tcPr>
                </a:tc>
              </a:tr>
            </a:tbl>
          </a:graphicData>
        </a:graphic>
      </p:graphicFrame>
    </p:spTree>
  </p:cSld>
  <p:clrMapOvr>
    <a:masterClrMapping/>
  </p:clrMapOvr>
  <mc:AlternateContent>
    <mc:Choice Requires="p14">
      <p:transition spd="slow" p14:dur="2000">
        <p:push/>
      </p:transition>
    </mc:Choice>
    <mc:Fallback>
      <p:transition spd="slow">
        <p:fade/>
      </p:transition>
    </mc:Fallback>
  </mc:AlternateContent>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75043"/>
        </a:solidFill>
      </p:bgPr>
    </p:bg>
    <p:spTree>
      <p:nvGrpSpPr>
        <p:cNvPr id="621" name="Shape 621"/>
        <p:cNvGrpSpPr/>
        <p:nvPr/>
      </p:nvGrpSpPr>
      <p:grpSpPr>
        <a:xfrm>
          <a:off x="0" y="0"/>
          <a:ext cx="0" cy="0"/>
          <a:chOff x="0" y="0"/>
          <a:chExt cx="0" cy="0"/>
        </a:xfrm>
      </p:grpSpPr>
      <p:sp>
        <p:nvSpPr>
          <p:cNvPr id="622" name="Google Shape;622;p38"/>
          <p:cNvSpPr/>
          <p:nvPr/>
        </p:nvSpPr>
        <p:spPr>
          <a:xfrm>
            <a:off x="8258296" y="14988131"/>
            <a:ext cx="34607259" cy="33808"/>
          </a:xfrm>
          <a:prstGeom prst="rect">
            <a:avLst/>
          </a:prstGeom>
          <a:solidFill>
            <a:schemeClr val="lt1"/>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chemeClr val="lt1"/>
              </a:solidFill>
              <a:latin typeface="Calibri"/>
              <a:ea typeface="Calibri"/>
              <a:cs typeface="Calibri"/>
              <a:sym typeface="Calibri"/>
            </a:endParaRPr>
          </a:p>
        </p:txBody>
      </p:sp>
      <p:sp>
        <p:nvSpPr>
          <p:cNvPr id="623" name="Google Shape;623;p38"/>
          <p:cNvSpPr txBox="1"/>
          <p:nvPr/>
        </p:nvSpPr>
        <p:spPr>
          <a:xfrm>
            <a:off x="8102171" y="4652523"/>
            <a:ext cx="5338039" cy="10854041"/>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70000">
                <a:solidFill>
                  <a:srgbClr val="ECBA2B"/>
                </a:solidFill>
                <a:latin typeface="Arial"/>
                <a:ea typeface="Arial"/>
                <a:cs typeface="Arial"/>
                <a:sym typeface="Arial"/>
              </a:rPr>
              <a:t>5</a:t>
            </a:r>
            <a:endParaRPr/>
          </a:p>
        </p:txBody>
      </p:sp>
      <p:sp>
        <p:nvSpPr>
          <p:cNvPr id="624" name="Google Shape;624;p38"/>
          <p:cNvSpPr txBox="1"/>
          <p:nvPr/>
        </p:nvSpPr>
        <p:spPr>
          <a:xfrm>
            <a:off x="8102171" y="15991189"/>
            <a:ext cx="35941964" cy="2805684"/>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17700">
                <a:solidFill>
                  <a:srgbClr val="FFFCF5"/>
                </a:solidFill>
                <a:latin typeface="Arial"/>
                <a:ea typeface="Arial"/>
                <a:cs typeface="Arial"/>
                <a:sym typeface="Arial"/>
              </a:rPr>
              <a:t>Struggle &amp; Self-Compassion</a:t>
            </a:r>
            <a:endParaRPr/>
          </a:p>
        </p:txBody>
      </p:sp>
      <p:sp>
        <p:nvSpPr>
          <p:cNvPr id="625" name="Google Shape;625;p38"/>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2000">
        <p:push/>
      </p:transition>
    </mc:Choice>
    <mc:Fallback>
      <p:transition spd="slow">
        <p:fade/>
      </p:transition>
    </mc:Fallback>
  </mc:AlternateContent>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630" name="Shape 630"/>
        <p:cNvGrpSpPr/>
        <p:nvPr/>
      </p:nvGrpSpPr>
      <p:grpSpPr>
        <a:xfrm>
          <a:off x="0" y="0"/>
          <a:ext cx="0" cy="0"/>
          <a:chOff x="0" y="0"/>
          <a:chExt cx="0" cy="0"/>
        </a:xfrm>
      </p:grpSpPr>
      <p:pic>
        <p:nvPicPr>
          <p:cNvPr id="631" name="Google Shape;631;p39"/>
          <p:cNvPicPr preferRelativeResize="0"/>
          <p:nvPr/>
        </p:nvPicPr>
        <p:blipFill rotWithShape="1">
          <a:blip r:embed="rId3">
            <a:alphaModFix/>
          </a:blip>
          <a:srcRect b="0" l="0" r="0" t="0"/>
          <a:stretch/>
        </p:blipFill>
        <p:spPr>
          <a:xfrm>
            <a:off x="33740726" y="794"/>
            <a:ext cx="17383125" cy="28755975"/>
          </a:xfrm>
          <a:prstGeom prst="rect">
            <a:avLst/>
          </a:prstGeom>
          <a:noFill/>
          <a:ln>
            <a:noFill/>
          </a:ln>
        </p:spPr>
      </p:pic>
      <p:sp>
        <p:nvSpPr>
          <p:cNvPr id="632" name="Google Shape;632;p39"/>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Activity</a:t>
            </a:r>
            <a:endParaRPr/>
          </a:p>
        </p:txBody>
      </p:sp>
      <p:sp>
        <p:nvSpPr>
          <p:cNvPr id="633" name="Google Shape;633;p39"/>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634" name="Google Shape;634;p39"/>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STRUGGLE &amp; SELF-COMPASSION</a:t>
            </a:r>
            <a:endParaRPr/>
          </a:p>
        </p:txBody>
      </p:sp>
      <p:sp>
        <p:nvSpPr>
          <p:cNvPr id="635" name="Google Shape;635;p39"/>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
        <p:nvSpPr>
          <p:cNvPr id="636" name="Google Shape;636;p39"/>
          <p:cNvSpPr txBox="1"/>
          <p:nvPr>
            <p:ph idx="1" type="body"/>
          </p:nvPr>
        </p:nvSpPr>
        <p:spPr>
          <a:xfrm>
            <a:off x="4669405" y="10603288"/>
            <a:ext cx="22481242" cy="14579396"/>
          </a:xfrm>
          <a:prstGeom prst="rect">
            <a:avLst/>
          </a:prstGeom>
          <a:noFill/>
          <a:ln>
            <a:noFill/>
          </a:ln>
        </p:spPr>
        <p:txBody>
          <a:bodyPr anchorCtr="0" anchor="t" bIns="228200" lIns="456400" spcFirstLastPara="1" rIns="456400" wrap="square" tIns="228200">
            <a:noAutofit/>
          </a:bodyPr>
          <a:lstStyle/>
          <a:p>
            <a:pPr indent="-1711516" lvl="0" marL="1711516" rtl="0" algn="l">
              <a:lnSpc>
                <a:spcPct val="130000"/>
              </a:lnSpc>
              <a:spcBef>
                <a:spcPts val="0"/>
              </a:spcBef>
              <a:spcAft>
                <a:spcPts val="0"/>
              </a:spcAft>
              <a:buClr>
                <a:srgbClr val="475043"/>
              </a:buClr>
              <a:buSzPts val="11000"/>
              <a:buFont typeface="Noto Sans Symbols"/>
              <a:buChar char="▪"/>
            </a:pPr>
            <a:r>
              <a:rPr lang="en-US" sz="11000">
                <a:solidFill>
                  <a:srgbClr val="09101B"/>
                </a:solidFill>
                <a:latin typeface="Arial"/>
                <a:ea typeface="Arial"/>
                <a:cs typeface="Arial"/>
                <a:sym typeface="Arial"/>
              </a:rPr>
              <a:t>You have 30 seconds to write the alphabet backwards on a free space in your workbook. </a:t>
            </a:r>
            <a:endParaRPr/>
          </a:p>
        </p:txBody>
      </p:sp>
    </p:spTree>
  </p:cSld>
  <p:clrMapOvr>
    <a:masterClrMapping/>
  </p:clrMapOvr>
  <mc:AlternateContent>
    <mc:Choice Requires="p14">
      <p:transition spd="slow" p14:dur="2000">
        <p:push/>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36">
                                            <p:txEl>
                                              <p:pRg end="0" st="0"/>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75043"/>
        </a:solidFill>
      </p:bgPr>
    </p:bg>
    <p:spTree>
      <p:nvGrpSpPr>
        <p:cNvPr id="117" name="Shape 117"/>
        <p:cNvGrpSpPr/>
        <p:nvPr/>
      </p:nvGrpSpPr>
      <p:grpSpPr>
        <a:xfrm>
          <a:off x="0" y="0"/>
          <a:ext cx="0" cy="0"/>
          <a:chOff x="0" y="0"/>
          <a:chExt cx="0" cy="0"/>
        </a:xfrm>
      </p:grpSpPr>
      <p:sp>
        <p:nvSpPr>
          <p:cNvPr id="118" name="Google Shape;118;p4"/>
          <p:cNvSpPr/>
          <p:nvPr/>
        </p:nvSpPr>
        <p:spPr>
          <a:xfrm>
            <a:off x="8258296" y="14988131"/>
            <a:ext cx="34607259" cy="33808"/>
          </a:xfrm>
          <a:prstGeom prst="rect">
            <a:avLst/>
          </a:prstGeom>
          <a:solidFill>
            <a:schemeClr val="lt1"/>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chemeClr val="lt1"/>
              </a:solidFill>
              <a:latin typeface="Calibri"/>
              <a:ea typeface="Calibri"/>
              <a:cs typeface="Calibri"/>
              <a:sym typeface="Calibri"/>
            </a:endParaRPr>
          </a:p>
        </p:txBody>
      </p:sp>
      <p:sp>
        <p:nvSpPr>
          <p:cNvPr id="119" name="Google Shape;119;p4"/>
          <p:cNvSpPr txBox="1"/>
          <p:nvPr/>
        </p:nvSpPr>
        <p:spPr>
          <a:xfrm>
            <a:off x="7251531" y="4652523"/>
            <a:ext cx="5338039" cy="10854041"/>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70000">
                <a:solidFill>
                  <a:srgbClr val="ECBA2B"/>
                </a:solidFill>
                <a:latin typeface="Arial"/>
                <a:ea typeface="Arial"/>
                <a:cs typeface="Arial"/>
                <a:sym typeface="Arial"/>
              </a:rPr>
              <a:t>1</a:t>
            </a:r>
            <a:endParaRPr/>
          </a:p>
        </p:txBody>
      </p:sp>
      <p:sp>
        <p:nvSpPr>
          <p:cNvPr id="120" name="Google Shape;120;p4"/>
          <p:cNvSpPr txBox="1"/>
          <p:nvPr/>
        </p:nvSpPr>
        <p:spPr>
          <a:xfrm>
            <a:off x="8102171" y="15991189"/>
            <a:ext cx="35941964" cy="2805684"/>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17700">
                <a:solidFill>
                  <a:srgbClr val="FFFCF5"/>
                </a:solidFill>
                <a:latin typeface="Arial"/>
                <a:ea typeface="Arial"/>
                <a:cs typeface="Arial"/>
                <a:sym typeface="Arial"/>
              </a:rPr>
              <a:t>Reflection Round: Accomplishment</a:t>
            </a:r>
            <a:endParaRPr/>
          </a:p>
        </p:txBody>
      </p:sp>
      <p:sp>
        <p:nvSpPr>
          <p:cNvPr id="121" name="Google Shape;121;p4"/>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2000">
        <p:push/>
      </p:transition>
    </mc:Choice>
    <mc:Fallback>
      <p:transition spd="slow">
        <p:fade/>
      </p:transition>
    </mc:Fallback>
  </mc:AlternateContent>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641" name="Shape 641"/>
        <p:cNvGrpSpPr/>
        <p:nvPr/>
      </p:nvGrpSpPr>
      <p:grpSpPr>
        <a:xfrm>
          <a:off x="0" y="0"/>
          <a:ext cx="0" cy="0"/>
          <a:chOff x="0" y="0"/>
          <a:chExt cx="0" cy="0"/>
        </a:xfrm>
      </p:grpSpPr>
      <p:sp>
        <p:nvSpPr>
          <p:cNvPr id="642" name="Google Shape;642;p40"/>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Reflect</a:t>
            </a:r>
            <a:endParaRPr/>
          </a:p>
        </p:txBody>
      </p:sp>
      <p:sp>
        <p:nvSpPr>
          <p:cNvPr id="643" name="Google Shape;643;p40"/>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644" name="Google Shape;644;p40"/>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STRUGGLE &amp; SELF-COMPASSION</a:t>
            </a:r>
            <a:endParaRPr/>
          </a:p>
        </p:txBody>
      </p:sp>
      <p:sp>
        <p:nvSpPr>
          <p:cNvPr id="645" name="Google Shape;645;p40"/>
          <p:cNvSpPr/>
          <p:nvPr/>
        </p:nvSpPr>
        <p:spPr>
          <a:xfrm>
            <a:off x="6219091" y="11807916"/>
            <a:ext cx="38211343" cy="13359912"/>
          </a:xfrm>
          <a:prstGeom prst="roundRect">
            <a:avLst>
              <a:gd fmla="val 8397" name="adj"/>
            </a:avLst>
          </a:prstGeom>
          <a:solidFill>
            <a:srgbClr val="475043"/>
          </a:solidFill>
          <a:ln>
            <a:noFill/>
          </a:ln>
        </p:spPr>
        <p:txBody>
          <a:bodyPr anchorCtr="0" anchor="ctr" bIns="351000" lIns="351000" spcFirstLastPara="1" rIns="351000" wrap="square" tIns="351000">
            <a:noAutofit/>
          </a:bodyPr>
          <a:lstStyle/>
          <a:p>
            <a:pPr indent="0" lvl="0" marL="0" marR="0" rtl="0" algn="l">
              <a:lnSpc>
                <a:spcPct val="150000"/>
              </a:lnSpc>
              <a:spcBef>
                <a:spcPts val="0"/>
              </a:spcBef>
              <a:spcAft>
                <a:spcPts val="0"/>
              </a:spcAft>
              <a:buNone/>
            </a:pPr>
            <a:r>
              <a:t/>
            </a:r>
            <a:endParaRPr sz="12000">
              <a:solidFill>
                <a:schemeClr val="lt1"/>
              </a:solidFill>
              <a:latin typeface="Roboto Light"/>
              <a:ea typeface="Roboto Light"/>
              <a:cs typeface="Roboto Light"/>
              <a:sym typeface="Roboto Light"/>
            </a:endParaRPr>
          </a:p>
        </p:txBody>
      </p:sp>
      <p:sp>
        <p:nvSpPr>
          <p:cNvPr id="646" name="Google Shape;646;p40"/>
          <p:cNvSpPr/>
          <p:nvPr/>
        </p:nvSpPr>
        <p:spPr>
          <a:xfrm>
            <a:off x="4620497" y="10124341"/>
            <a:ext cx="4318714" cy="4325207"/>
          </a:xfrm>
          <a:prstGeom prst="ellipse">
            <a:avLst/>
          </a:prstGeom>
          <a:solidFill>
            <a:srgbClr val="ECBA2B"/>
          </a:solidFill>
          <a:ln>
            <a:noFill/>
          </a:ln>
        </p:spPr>
        <p:txBody>
          <a:bodyPr anchorCtr="0" anchor="ctr" bIns="3425" lIns="6850" spcFirstLastPara="1" rIns="6850" wrap="square" tIns="3425">
            <a:noAutofit/>
          </a:bodyPr>
          <a:lstStyle/>
          <a:p>
            <a:pPr indent="0" lvl="0" marL="0" marR="0" rtl="0" algn="ctr">
              <a:spcBef>
                <a:spcPts val="0"/>
              </a:spcBef>
              <a:spcAft>
                <a:spcPts val="0"/>
              </a:spcAft>
              <a:buNone/>
            </a:pPr>
            <a:r>
              <a:t/>
            </a:r>
            <a:endParaRPr sz="1350">
              <a:solidFill>
                <a:schemeClr val="lt1"/>
              </a:solidFill>
              <a:latin typeface="Calibri"/>
              <a:ea typeface="Calibri"/>
              <a:cs typeface="Calibri"/>
              <a:sym typeface="Calibri"/>
            </a:endParaRPr>
          </a:p>
        </p:txBody>
      </p:sp>
      <p:sp>
        <p:nvSpPr>
          <p:cNvPr id="647" name="Google Shape;647;p40"/>
          <p:cNvSpPr txBox="1"/>
          <p:nvPr/>
        </p:nvSpPr>
        <p:spPr>
          <a:xfrm>
            <a:off x="10087858" y="13088168"/>
            <a:ext cx="32220600" cy="10805400"/>
          </a:xfrm>
          <a:prstGeom prst="rect">
            <a:avLst/>
          </a:prstGeom>
          <a:noFill/>
          <a:ln>
            <a:noFill/>
          </a:ln>
        </p:spPr>
        <p:txBody>
          <a:bodyPr anchorCtr="0" anchor="t" bIns="45700" lIns="91425" spcFirstLastPara="1" rIns="91425" wrap="square" tIns="45700">
            <a:spAutoFit/>
          </a:bodyPr>
          <a:lstStyle/>
          <a:p>
            <a:pPr indent="-1143000" lvl="0" marL="1143000" marR="0" rtl="0" algn="l">
              <a:lnSpc>
                <a:spcPct val="115000"/>
              </a:lnSpc>
              <a:spcBef>
                <a:spcPts val="0"/>
              </a:spcBef>
              <a:spcAft>
                <a:spcPts val="0"/>
              </a:spcAft>
              <a:buClr>
                <a:srgbClr val="ECBA2B"/>
              </a:buClr>
              <a:buSzPts val="9900"/>
              <a:buFont typeface="Noto Sans Symbols"/>
              <a:buChar char="▪"/>
            </a:pPr>
            <a:r>
              <a:rPr lang="en-US" sz="11000">
                <a:solidFill>
                  <a:srgbClr val="FFFCF5"/>
                </a:solidFill>
                <a:latin typeface="Arial"/>
                <a:ea typeface="Arial"/>
                <a:cs typeface="Arial"/>
                <a:sym typeface="Arial"/>
              </a:rPr>
              <a:t>How did you feel during that exercise?</a:t>
            </a:r>
            <a:endParaRPr/>
          </a:p>
          <a:p>
            <a:pPr indent="-1143000" lvl="0" marL="1143000" marR="0" rtl="0" algn="l">
              <a:lnSpc>
                <a:spcPct val="115000"/>
              </a:lnSpc>
              <a:spcBef>
                <a:spcPts val="4800"/>
              </a:spcBef>
              <a:spcAft>
                <a:spcPts val="0"/>
              </a:spcAft>
              <a:buClr>
                <a:srgbClr val="ECBA2B"/>
              </a:buClr>
              <a:buSzPts val="9900"/>
              <a:buFont typeface="Noto Sans Symbols"/>
              <a:buChar char="▪"/>
            </a:pPr>
            <a:r>
              <a:rPr lang="en-US" sz="11000">
                <a:solidFill>
                  <a:srgbClr val="FFFCF5"/>
                </a:solidFill>
                <a:latin typeface="Arial"/>
                <a:ea typeface="Arial"/>
                <a:cs typeface="Arial"/>
                <a:sym typeface="Arial"/>
              </a:rPr>
              <a:t>What kind of things were you thinking to yourself as you tried to complete the task?</a:t>
            </a:r>
            <a:endParaRPr/>
          </a:p>
          <a:p>
            <a:pPr indent="-1143000" lvl="0" marL="1143000" marR="0" rtl="0" algn="l">
              <a:lnSpc>
                <a:spcPct val="115000"/>
              </a:lnSpc>
              <a:spcBef>
                <a:spcPts val="4800"/>
              </a:spcBef>
              <a:spcAft>
                <a:spcPts val="0"/>
              </a:spcAft>
              <a:buClr>
                <a:srgbClr val="ECBA2B"/>
              </a:buClr>
              <a:buSzPts val="9900"/>
              <a:buFont typeface="Noto Sans Symbols"/>
              <a:buChar char="▪"/>
            </a:pPr>
            <a:r>
              <a:rPr lang="en-US" sz="11000">
                <a:solidFill>
                  <a:srgbClr val="FFFCF5"/>
                </a:solidFill>
                <a:latin typeface="Arial"/>
                <a:ea typeface="Arial"/>
                <a:cs typeface="Arial"/>
                <a:sym typeface="Arial"/>
              </a:rPr>
              <a:t>What sort of things have you said to yourself in the past when you’ve fallen short or slipped up? </a:t>
            </a:r>
            <a:endParaRPr/>
          </a:p>
        </p:txBody>
      </p:sp>
      <p:sp>
        <p:nvSpPr>
          <p:cNvPr id="648" name="Google Shape;648;p40"/>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
        <p:nvSpPr>
          <p:cNvPr id="649" name="Google Shape;649;p40"/>
          <p:cNvSpPr txBox="1"/>
          <p:nvPr/>
        </p:nvSpPr>
        <p:spPr>
          <a:xfrm>
            <a:off x="6071926" y="10827051"/>
            <a:ext cx="2775516" cy="3083907"/>
          </a:xfrm>
          <a:prstGeom prst="rect">
            <a:avLst/>
          </a:prstGeom>
          <a:noFill/>
          <a:ln>
            <a:noFill/>
          </a:ln>
        </p:spPr>
        <p:txBody>
          <a:bodyPr anchorCtr="0" anchor="t" bIns="3025" lIns="6075" spcFirstLastPara="1" rIns="6075" wrap="square" tIns="3025">
            <a:spAutoFit/>
          </a:bodyPr>
          <a:lstStyle/>
          <a:p>
            <a:pPr indent="0" lvl="0" marL="0" marR="0" rtl="0" algn="l">
              <a:spcBef>
                <a:spcPts val="0"/>
              </a:spcBef>
              <a:spcAft>
                <a:spcPts val="0"/>
              </a:spcAft>
              <a:buNone/>
            </a:pPr>
            <a:r>
              <a:rPr lang="en-US" sz="20000">
                <a:solidFill>
                  <a:srgbClr val="FFFCF5"/>
                </a:solidFill>
                <a:latin typeface="Arial"/>
                <a:ea typeface="Arial"/>
                <a:cs typeface="Arial"/>
                <a:sym typeface="Arial"/>
              </a:rPr>
              <a:t>?</a:t>
            </a:r>
            <a:endParaRPr/>
          </a:p>
        </p:txBody>
      </p:sp>
    </p:spTree>
  </p:cSld>
  <p:clrMapOvr>
    <a:masterClrMapping/>
  </p:clrMapOvr>
  <mc:AlternateContent>
    <mc:Choice Requires="p14">
      <p:transition spd="slow" p14:dur="2000">
        <p:push/>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47">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47">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47">
                                            <p:txEl>
                                              <p:pRg end="2" st="2"/>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654" name="Shape 654"/>
        <p:cNvGrpSpPr/>
        <p:nvPr/>
      </p:nvGrpSpPr>
      <p:grpSpPr>
        <a:xfrm>
          <a:off x="0" y="0"/>
          <a:ext cx="0" cy="0"/>
          <a:chOff x="0" y="0"/>
          <a:chExt cx="0" cy="0"/>
        </a:xfrm>
      </p:grpSpPr>
      <p:sp>
        <p:nvSpPr>
          <p:cNvPr id="655" name="Google Shape;655;p41"/>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Quote</a:t>
            </a:r>
            <a:endParaRPr/>
          </a:p>
        </p:txBody>
      </p:sp>
      <p:sp>
        <p:nvSpPr>
          <p:cNvPr id="656" name="Google Shape;656;p41"/>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657" name="Google Shape;657;p41"/>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STRUGGLE &amp; SELF-COMPASSION</a:t>
            </a:r>
            <a:endParaRPr/>
          </a:p>
        </p:txBody>
      </p:sp>
      <p:sp>
        <p:nvSpPr>
          <p:cNvPr id="658" name="Google Shape;658;p41"/>
          <p:cNvSpPr/>
          <p:nvPr/>
        </p:nvSpPr>
        <p:spPr>
          <a:xfrm>
            <a:off x="6219091" y="11807916"/>
            <a:ext cx="38211343" cy="13359912"/>
          </a:xfrm>
          <a:prstGeom prst="roundRect">
            <a:avLst>
              <a:gd fmla="val 8397" name="adj"/>
            </a:avLst>
          </a:prstGeom>
          <a:solidFill>
            <a:srgbClr val="475043"/>
          </a:solidFill>
          <a:ln>
            <a:noFill/>
          </a:ln>
        </p:spPr>
        <p:txBody>
          <a:bodyPr anchorCtr="0" anchor="ctr" bIns="351000" lIns="351000" spcFirstLastPara="1" rIns="351000" wrap="square" tIns="351000">
            <a:noAutofit/>
          </a:bodyPr>
          <a:lstStyle/>
          <a:p>
            <a:pPr indent="0" lvl="0" marL="0" marR="0" rtl="0" algn="l">
              <a:lnSpc>
                <a:spcPct val="150000"/>
              </a:lnSpc>
              <a:spcBef>
                <a:spcPts val="0"/>
              </a:spcBef>
              <a:spcAft>
                <a:spcPts val="0"/>
              </a:spcAft>
              <a:buNone/>
            </a:pPr>
            <a:r>
              <a:t/>
            </a:r>
            <a:endParaRPr sz="12000">
              <a:solidFill>
                <a:schemeClr val="lt1"/>
              </a:solidFill>
              <a:latin typeface="Roboto Light"/>
              <a:ea typeface="Roboto Light"/>
              <a:cs typeface="Roboto Light"/>
              <a:sym typeface="Roboto Light"/>
            </a:endParaRPr>
          </a:p>
        </p:txBody>
      </p:sp>
      <p:sp>
        <p:nvSpPr>
          <p:cNvPr id="659" name="Google Shape;659;p41"/>
          <p:cNvSpPr/>
          <p:nvPr/>
        </p:nvSpPr>
        <p:spPr>
          <a:xfrm>
            <a:off x="4620497" y="10124341"/>
            <a:ext cx="4318714" cy="4325207"/>
          </a:xfrm>
          <a:prstGeom prst="ellipse">
            <a:avLst/>
          </a:prstGeom>
          <a:solidFill>
            <a:srgbClr val="ECBA2B"/>
          </a:solidFill>
          <a:ln>
            <a:noFill/>
          </a:ln>
        </p:spPr>
        <p:txBody>
          <a:bodyPr anchorCtr="0" anchor="ctr" bIns="3425" lIns="6850" spcFirstLastPara="1" rIns="6850" wrap="square" tIns="3425">
            <a:noAutofit/>
          </a:bodyPr>
          <a:lstStyle/>
          <a:p>
            <a:pPr indent="0" lvl="0" marL="0" marR="0" rtl="0" algn="ctr">
              <a:spcBef>
                <a:spcPts val="0"/>
              </a:spcBef>
              <a:spcAft>
                <a:spcPts val="0"/>
              </a:spcAft>
              <a:buNone/>
            </a:pPr>
            <a:r>
              <a:t/>
            </a:r>
            <a:endParaRPr sz="1350">
              <a:solidFill>
                <a:schemeClr val="lt1"/>
              </a:solidFill>
              <a:latin typeface="Calibri"/>
              <a:ea typeface="Calibri"/>
              <a:cs typeface="Calibri"/>
              <a:sym typeface="Calibri"/>
            </a:endParaRPr>
          </a:p>
        </p:txBody>
      </p:sp>
      <p:sp>
        <p:nvSpPr>
          <p:cNvPr id="660" name="Google Shape;660;p41"/>
          <p:cNvSpPr txBox="1"/>
          <p:nvPr/>
        </p:nvSpPr>
        <p:spPr>
          <a:xfrm>
            <a:off x="10537806" y="14789436"/>
            <a:ext cx="30750872" cy="4453014"/>
          </a:xfrm>
          <a:prstGeom prst="rect">
            <a:avLst/>
          </a:prstGeom>
          <a:noFill/>
          <a:ln>
            <a:noFill/>
          </a:ln>
        </p:spPr>
        <p:txBody>
          <a:bodyPr anchorCtr="0" anchor="t" bIns="45700" lIns="91425" spcFirstLastPara="1" rIns="91425" wrap="square" tIns="45700">
            <a:spAutoFit/>
          </a:bodyPr>
          <a:lstStyle/>
          <a:p>
            <a:pPr indent="0" lvl="0" marL="0" marR="0" rtl="0" algn="l">
              <a:lnSpc>
                <a:spcPct val="163636"/>
              </a:lnSpc>
              <a:spcBef>
                <a:spcPts val="0"/>
              </a:spcBef>
              <a:spcAft>
                <a:spcPts val="0"/>
              </a:spcAft>
              <a:buNone/>
            </a:pPr>
            <a:r>
              <a:rPr lang="en-US" sz="11000">
                <a:solidFill>
                  <a:srgbClr val="FFFCF5"/>
                </a:solidFill>
                <a:latin typeface="Arial"/>
                <a:ea typeface="Arial"/>
                <a:cs typeface="Arial"/>
                <a:sym typeface="Arial"/>
              </a:rPr>
              <a:t>“In its ineffective, counterproductive way, your inner critic is actually trying to keep you safe.”</a:t>
            </a:r>
            <a:endParaRPr/>
          </a:p>
        </p:txBody>
      </p:sp>
      <p:sp>
        <p:nvSpPr>
          <p:cNvPr id="661" name="Google Shape;661;p41"/>
          <p:cNvSpPr txBox="1"/>
          <p:nvPr/>
        </p:nvSpPr>
        <p:spPr>
          <a:xfrm>
            <a:off x="5924785" y="10342307"/>
            <a:ext cx="2775516" cy="6931114"/>
          </a:xfrm>
          <a:prstGeom prst="rect">
            <a:avLst/>
          </a:prstGeom>
          <a:noFill/>
          <a:ln>
            <a:noFill/>
          </a:ln>
        </p:spPr>
        <p:txBody>
          <a:bodyPr anchorCtr="0" anchor="t" bIns="3025" lIns="6075" spcFirstLastPara="1" rIns="6075" wrap="square" tIns="3025">
            <a:spAutoFit/>
          </a:bodyPr>
          <a:lstStyle/>
          <a:p>
            <a:pPr indent="0" lvl="0" marL="0" marR="0" rtl="0" algn="l">
              <a:spcBef>
                <a:spcPts val="0"/>
              </a:spcBef>
              <a:spcAft>
                <a:spcPts val="0"/>
              </a:spcAft>
              <a:buNone/>
            </a:pPr>
            <a:r>
              <a:rPr lang="en-US" sz="45000">
                <a:solidFill>
                  <a:srgbClr val="FFFCF5"/>
                </a:solidFill>
                <a:latin typeface="Arial"/>
                <a:ea typeface="Arial"/>
                <a:cs typeface="Arial"/>
                <a:sym typeface="Arial"/>
              </a:rPr>
              <a:t>”</a:t>
            </a:r>
            <a:endParaRPr/>
          </a:p>
        </p:txBody>
      </p:sp>
      <p:sp>
        <p:nvSpPr>
          <p:cNvPr id="662" name="Google Shape;662;p41"/>
          <p:cNvSpPr/>
          <p:nvPr/>
        </p:nvSpPr>
        <p:spPr>
          <a:xfrm>
            <a:off x="26441400" y="20515850"/>
            <a:ext cx="14265193" cy="156966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9600">
                <a:solidFill>
                  <a:srgbClr val="FFFCF5"/>
                </a:solidFill>
                <a:latin typeface="Arial"/>
                <a:ea typeface="Arial"/>
                <a:cs typeface="Arial"/>
                <a:sym typeface="Arial"/>
              </a:rPr>
              <a:t>– Dr. Kristin Neff</a:t>
            </a:r>
            <a:endParaRPr/>
          </a:p>
        </p:txBody>
      </p:sp>
      <p:sp>
        <p:nvSpPr>
          <p:cNvPr id="663" name="Google Shape;663;p41"/>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2000">
        <p:push/>
      </p:transition>
    </mc:Choice>
    <mc:Fallback>
      <p:transition spd="slow">
        <p:fade/>
      </p:transition>
    </mc:Fallback>
  </mc:AlternateContent>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668" name="Shape 668"/>
        <p:cNvGrpSpPr/>
        <p:nvPr/>
      </p:nvGrpSpPr>
      <p:grpSpPr>
        <a:xfrm>
          <a:off x="0" y="0"/>
          <a:ext cx="0" cy="0"/>
          <a:chOff x="0" y="0"/>
          <a:chExt cx="0" cy="0"/>
        </a:xfrm>
      </p:grpSpPr>
      <p:sp>
        <p:nvSpPr>
          <p:cNvPr id="669" name="Google Shape;669;p42"/>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Quote</a:t>
            </a:r>
            <a:endParaRPr/>
          </a:p>
        </p:txBody>
      </p:sp>
      <p:sp>
        <p:nvSpPr>
          <p:cNvPr id="670" name="Google Shape;670;p42"/>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671" name="Google Shape;671;p42"/>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STRUGGLE &amp; SELF-COMPASSION</a:t>
            </a:r>
            <a:endParaRPr/>
          </a:p>
        </p:txBody>
      </p:sp>
      <p:sp>
        <p:nvSpPr>
          <p:cNvPr id="672" name="Google Shape;672;p42"/>
          <p:cNvSpPr/>
          <p:nvPr/>
        </p:nvSpPr>
        <p:spPr>
          <a:xfrm>
            <a:off x="6219091" y="11807916"/>
            <a:ext cx="38211343" cy="13359912"/>
          </a:xfrm>
          <a:prstGeom prst="roundRect">
            <a:avLst>
              <a:gd fmla="val 8397" name="adj"/>
            </a:avLst>
          </a:prstGeom>
          <a:solidFill>
            <a:srgbClr val="475043"/>
          </a:solidFill>
          <a:ln>
            <a:noFill/>
          </a:ln>
        </p:spPr>
        <p:txBody>
          <a:bodyPr anchorCtr="0" anchor="ctr" bIns="351000" lIns="351000" spcFirstLastPara="1" rIns="351000" wrap="square" tIns="351000">
            <a:noAutofit/>
          </a:bodyPr>
          <a:lstStyle/>
          <a:p>
            <a:pPr indent="0" lvl="0" marL="0" marR="0" rtl="0" algn="l">
              <a:lnSpc>
                <a:spcPct val="150000"/>
              </a:lnSpc>
              <a:spcBef>
                <a:spcPts val="0"/>
              </a:spcBef>
              <a:spcAft>
                <a:spcPts val="0"/>
              </a:spcAft>
              <a:buNone/>
            </a:pPr>
            <a:r>
              <a:t/>
            </a:r>
            <a:endParaRPr sz="12000">
              <a:solidFill>
                <a:schemeClr val="lt1"/>
              </a:solidFill>
              <a:latin typeface="Roboto Light"/>
              <a:ea typeface="Roboto Light"/>
              <a:cs typeface="Roboto Light"/>
              <a:sym typeface="Roboto Light"/>
            </a:endParaRPr>
          </a:p>
        </p:txBody>
      </p:sp>
      <p:sp>
        <p:nvSpPr>
          <p:cNvPr id="673" name="Google Shape;673;p42"/>
          <p:cNvSpPr/>
          <p:nvPr/>
        </p:nvSpPr>
        <p:spPr>
          <a:xfrm>
            <a:off x="4620497" y="10124341"/>
            <a:ext cx="4318714" cy="4325207"/>
          </a:xfrm>
          <a:prstGeom prst="ellipse">
            <a:avLst/>
          </a:prstGeom>
          <a:solidFill>
            <a:srgbClr val="ECBA2B"/>
          </a:solidFill>
          <a:ln>
            <a:noFill/>
          </a:ln>
        </p:spPr>
        <p:txBody>
          <a:bodyPr anchorCtr="0" anchor="ctr" bIns="3425" lIns="6850" spcFirstLastPara="1" rIns="6850" wrap="square" tIns="3425">
            <a:noAutofit/>
          </a:bodyPr>
          <a:lstStyle/>
          <a:p>
            <a:pPr indent="0" lvl="0" marL="0" marR="0" rtl="0" algn="ctr">
              <a:spcBef>
                <a:spcPts val="0"/>
              </a:spcBef>
              <a:spcAft>
                <a:spcPts val="0"/>
              </a:spcAft>
              <a:buNone/>
            </a:pPr>
            <a:r>
              <a:t/>
            </a:r>
            <a:endParaRPr sz="1350">
              <a:solidFill>
                <a:schemeClr val="lt1"/>
              </a:solidFill>
              <a:latin typeface="Calibri"/>
              <a:ea typeface="Calibri"/>
              <a:cs typeface="Calibri"/>
              <a:sym typeface="Calibri"/>
            </a:endParaRPr>
          </a:p>
        </p:txBody>
      </p:sp>
      <p:sp>
        <p:nvSpPr>
          <p:cNvPr id="674" name="Google Shape;674;p42"/>
          <p:cNvSpPr txBox="1"/>
          <p:nvPr/>
        </p:nvSpPr>
        <p:spPr>
          <a:xfrm>
            <a:off x="10281773" y="13350549"/>
            <a:ext cx="31378291" cy="7612340"/>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0000">
                <a:solidFill>
                  <a:srgbClr val="FFFCF5"/>
                </a:solidFill>
                <a:latin typeface="Arial"/>
                <a:ea typeface="Arial"/>
                <a:cs typeface="Arial"/>
                <a:sym typeface="Arial"/>
              </a:rPr>
              <a:t>“Self-compassion doesn’t mean we’re being easy on ourselves. It means we care enough about ourselves to get better and do better. It’s the key to sustained motivation and avoiding burnout .”</a:t>
            </a:r>
            <a:endParaRPr/>
          </a:p>
        </p:txBody>
      </p:sp>
      <p:sp>
        <p:nvSpPr>
          <p:cNvPr id="675" name="Google Shape;675;p42"/>
          <p:cNvSpPr txBox="1"/>
          <p:nvPr/>
        </p:nvSpPr>
        <p:spPr>
          <a:xfrm>
            <a:off x="5924785" y="10342307"/>
            <a:ext cx="2775516" cy="6931114"/>
          </a:xfrm>
          <a:prstGeom prst="rect">
            <a:avLst/>
          </a:prstGeom>
          <a:noFill/>
          <a:ln>
            <a:noFill/>
          </a:ln>
        </p:spPr>
        <p:txBody>
          <a:bodyPr anchorCtr="0" anchor="t" bIns="3025" lIns="6075" spcFirstLastPara="1" rIns="6075" wrap="square" tIns="3025">
            <a:spAutoFit/>
          </a:bodyPr>
          <a:lstStyle/>
          <a:p>
            <a:pPr indent="0" lvl="0" marL="0" marR="0" rtl="0" algn="l">
              <a:spcBef>
                <a:spcPts val="0"/>
              </a:spcBef>
              <a:spcAft>
                <a:spcPts val="0"/>
              </a:spcAft>
              <a:buNone/>
            </a:pPr>
            <a:r>
              <a:rPr lang="en-US" sz="45000">
                <a:solidFill>
                  <a:srgbClr val="FFFCF5"/>
                </a:solidFill>
                <a:latin typeface="Arial"/>
                <a:ea typeface="Arial"/>
                <a:cs typeface="Arial"/>
                <a:sym typeface="Arial"/>
              </a:rPr>
              <a:t>”</a:t>
            </a:r>
            <a:endParaRPr/>
          </a:p>
        </p:txBody>
      </p:sp>
      <p:sp>
        <p:nvSpPr>
          <p:cNvPr id="676" name="Google Shape;676;p42"/>
          <p:cNvSpPr/>
          <p:nvPr/>
        </p:nvSpPr>
        <p:spPr>
          <a:xfrm>
            <a:off x="33254926" y="22032716"/>
            <a:ext cx="8326318" cy="156966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9600">
                <a:solidFill>
                  <a:srgbClr val="FFFCF5"/>
                </a:solidFill>
                <a:latin typeface="Arial"/>
                <a:ea typeface="Arial"/>
                <a:cs typeface="Arial"/>
                <a:sym typeface="Arial"/>
              </a:rPr>
              <a:t>– Brené Brown</a:t>
            </a:r>
            <a:endParaRPr/>
          </a:p>
        </p:txBody>
      </p:sp>
      <p:sp>
        <p:nvSpPr>
          <p:cNvPr id="677" name="Google Shape;677;p42"/>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2000">
        <p:push/>
      </p:transition>
    </mc:Choice>
    <mc:Fallback>
      <p:transition spd="slow">
        <p:fade/>
      </p:transition>
    </mc:Fallback>
  </mc:AlternateContent>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682" name="Shape 682"/>
        <p:cNvGrpSpPr/>
        <p:nvPr/>
      </p:nvGrpSpPr>
      <p:grpSpPr>
        <a:xfrm>
          <a:off x="0" y="0"/>
          <a:ext cx="0" cy="0"/>
          <a:chOff x="0" y="0"/>
          <a:chExt cx="0" cy="0"/>
        </a:xfrm>
      </p:grpSpPr>
      <p:sp>
        <p:nvSpPr>
          <p:cNvPr id="683" name="Google Shape;683;p43"/>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Quote</a:t>
            </a:r>
            <a:endParaRPr/>
          </a:p>
        </p:txBody>
      </p:sp>
      <p:sp>
        <p:nvSpPr>
          <p:cNvPr id="684" name="Google Shape;684;p43"/>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685" name="Google Shape;685;p43"/>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STRUGGLE &amp; SELF-COMPASSION</a:t>
            </a:r>
            <a:endParaRPr/>
          </a:p>
        </p:txBody>
      </p:sp>
      <p:sp>
        <p:nvSpPr>
          <p:cNvPr id="686" name="Google Shape;686;p43"/>
          <p:cNvSpPr/>
          <p:nvPr/>
        </p:nvSpPr>
        <p:spPr>
          <a:xfrm>
            <a:off x="6219091" y="11807916"/>
            <a:ext cx="38211343" cy="13359912"/>
          </a:xfrm>
          <a:prstGeom prst="roundRect">
            <a:avLst>
              <a:gd fmla="val 8397" name="adj"/>
            </a:avLst>
          </a:prstGeom>
          <a:solidFill>
            <a:srgbClr val="475043"/>
          </a:solidFill>
          <a:ln>
            <a:noFill/>
          </a:ln>
        </p:spPr>
        <p:txBody>
          <a:bodyPr anchorCtr="0" anchor="ctr" bIns="351000" lIns="351000" spcFirstLastPara="1" rIns="351000" wrap="square" tIns="351000">
            <a:noAutofit/>
          </a:bodyPr>
          <a:lstStyle/>
          <a:p>
            <a:pPr indent="0" lvl="0" marL="0" marR="0" rtl="0" algn="l">
              <a:lnSpc>
                <a:spcPct val="150000"/>
              </a:lnSpc>
              <a:spcBef>
                <a:spcPts val="0"/>
              </a:spcBef>
              <a:spcAft>
                <a:spcPts val="0"/>
              </a:spcAft>
              <a:buNone/>
            </a:pPr>
            <a:r>
              <a:t/>
            </a:r>
            <a:endParaRPr sz="12000">
              <a:solidFill>
                <a:schemeClr val="lt1"/>
              </a:solidFill>
              <a:latin typeface="Roboto Light"/>
              <a:ea typeface="Roboto Light"/>
              <a:cs typeface="Roboto Light"/>
              <a:sym typeface="Roboto Light"/>
            </a:endParaRPr>
          </a:p>
        </p:txBody>
      </p:sp>
      <p:sp>
        <p:nvSpPr>
          <p:cNvPr id="687" name="Google Shape;687;p43"/>
          <p:cNvSpPr/>
          <p:nvPr/>
        </p:nvSpPr>
        <p:spPr>
          <a:xfrm>
            <a:off x="4620497" y="10124341"/>
            <a:ext cx="4318714" cy="4325207"/>
          </a:xfrm>
          <a:prstGeom prst="ellipse">
            <a:avLst/>
          </a:prstGeom>
          <a:solidFill>
            <a:srgbClr val="ECBA2B"/>
          </a:solidFill>
          <a:ln>
            <a:noFill/>
          </a:ln>
        </p:spPr>
        <p:txBody>
          <a:bodyPr anchorCtr="0" anchor="ctr" bIns="3425" lIns="6850" spcFirstLastPara="1" rIns="6850" wrap="square" tIns="3425">
            <a:noAutofit/>
          </a:bodyPr>
          <a:lstStyle/>
          <a:p>
            <a:pPr indent="0" lvl="0" marL="0" marR="0" rtl="0" algn="ctr">
              <a:spcBef>
                <a:spcPts val="0"/>
              </a:spcBef>
              <a:spcAft>
                <a:spcPts val="0"/>
              </a:spcAft>
              <a:buNone/>
            </a:pPr>
            <a:r>
              <a:t/>
            </a:r>
            <a:endParaRPr sz="1350">
              <a:solidFill>
                <a:schemeClr val="lt1"/>
              </a:solidFill>
              <a:latin typeface="Calibri"/>
              <a:ea typeface="Calibri"/>
              <a:cs typeface="Calibri"/>
              <a:sym typeface="Calibri"/>
            </a:endParaRPr>
          </a:p>
        </p:txBody>
      </p:sp>
      <p:sp>
        <p:nvSpPr>
          <p:cNvPr id="688" name="Google Shape;688;p43"/>
          <p:cNvSpPr txBox="1"/>
          <p:nvPr/>
        </p:nvSpPr>
        <p:spPr>
          <a:xfrm>
            <a:off x="10537806" y="14508084"/>
            <a:ext cx="31348748" cy="4423775"/>
          </a:xfrm>
          <a:prstGeom prst="rect">
            <a:avLst/>
          </a:prstGeom>
          <a:noFill/>
          <a:ln>
            <a:noFill/>
          </a:ln>
        </p:spPr>
        <p:txBody>
          <a:bodyPr anchorCtr="0" anchor="t" bIns="45700" lIns="91425" spcFirstLastPara="1" rIns="91425" wrap="square" tIns="45700">
            <a:spAutoFit/>
          </a:bodyPr>
          <a:lstStyle/>
          <a:p>
            <a:pPr indent="0" lvl="0" marL="0" marR="0" rtl="0" algn="l">
              <a:lnSpc>
                <a:spcPct val="180000"/>
              </a:lnSpc>
              <a:spcBef>
                <a:spcPts val="0"/>
              </a:spcBef>
              <a:spcAft>
                <a:spcPts val="0"/>
              </a:spcAft>
              <a:buNone/>
            </a:pPr>
            <a:r>
              <a:rPr lang="en-US" sz="10000">
                <a:solidFill>
                  <a:srgbClr val="FFFCF5"/>
                </a:solidFill>
                <a:latin typeface="Arial"/>
                <a:ea typeface="Arial"/>
                <a:cs typeface="Arial"/>
                <a:sym typeface="Arial"/>
              </a:rPr>
              <a:t>“Self-compassion is comprised of three main elements: </a:t>
            </a:r>
            <a:br>
              <a:rPr lang="en-US" sz="10000">
                <a:solidFill>
                  <a:srgbClr val="FFFCF5"/>
                </a:solidFill>
                <a:latin typeface="Arial"/>
                <a:ea typeface="Arial"/>
                <a:cs typeface="Arial"/>
                <a:sym typeface="Arial"/>
              </a:rPr>
            </a:br>
            <a:r>
              <a:rPr lang="en-US" sz="10000">
                <a:solidFill>
                  <a:srgbClr val="FFFCF5"/>
                </a:solidFill>
                <a:latin typeface="Arial"/>
                <a:ea typeface="Arial"/>
                <a:cs typeface="Arial"/>
                <a:sym typeface="Arial"/>
              </a:rPr>
              <a:t>mindfulness, common humanity, and kindness.”</a:t>
            </a:r>
            <a:endParaRPr/>
          </a:p>
        </p:txBody>
      </p:sp>
      <p:sp>
        <p:nvSpPr>
          <p:cNvPr id="689" name="Google Shape;689;p43"/>
          <p:cNvSpPr txBox="1"/>
          <p:nvPr/>
        </p:nvSpPr>
        <p:spPr>
          <a:xfrm>
            <a:off x="5924785" y="10342307"/>
            <a:ext cx="2775516" cy="6931114"/>
          </a:xfrm>
          <a:prstGeom prst="rect">
            <a:avLst/>
          </a:prstGeom>
          <a:noFill/>
          <a:ln>
            <a:noFill/>
          </a:ln>
        </p:spPr>
        <p:txBody>
          <a:bodyPr anchorCtr="0" anchor="t" bIns="3025" lIns="6075" spcFirstLastPara="1" rIns="6075" wrap="square" tIns="3025">
            <a:spAutoFit/>
          </a:bodyPr>
          <a:lstStyle/>
          <a:p>
            <a:pPr indent="0" lvl="0" marL="0" marR="0" rtl="0" algn="l">
              <a:spcBef>
                <a:spcPts val="0"/>
              </a:spcBef>
              <a:spcAft>
                <a:spcPts val="0"/>
              </a:spcAft>
              <a:buNone/>
            </a:pPr>
            <a:r>
              <a:rPr lang="en-US" sz="45000">
                <a:solidFill>
                  <a:srgbClr val="FFFCF5"/>
                </a:solidFill>
                <a:latin typeface="Arial"/>
                <a:ea typeface="Arial"/>
                <a:cs typeface="Arial"/>
                <a:sym typeface="Arial"/>
              </a:rPr>
              <a:t>”</a:t>
            </a:r>
            <a:endParaRPr/>
          </a:p>
        </p:txBody>
      </p:sp>
      <p:sp>
        <p:nvSpPr>
          <p:cNvPr id="690" name="Google Shape;690;p43"/>
          <p:cNvSpPr/>
          <p:nvPr/>
        </p:nvSpPr>
        <p:spPr>
          <a:xfrm>
            <a:off x="28197293" y="20656526"/>
            <a:ext cx="12509300" cy="156966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9600">
                <a:solidFill>
                  <a:srgbClr val="FFFCF5"/>
                </a:solidFill>
                <a:latin typeface="Arial"/>
                <a:ea typeface="Arial"/>
                <a:cs typeface="Arial"/>
                <a:sym typeface="Arial"/>
              </a:rPr>
              <a:t>– Dr. Kristin Neff</a:t>
            </a:r>
            <a:endParaRPr/>
          </a:p>
        </p:txBody>
      </p:sp>
      <p:sp>
        <p:nvSpPr>
          <p:cNvPr id="691" name="Google Shape;691;p43"/>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2000">
        <p:push/>
      </p:transition>
    </mc:Choice>
    <mc:Fallback>
      <p:transition spd="slow">
        <p:fade/>
      </p:transition>
    </mc:Fallback>
  </mc:AlternateContent>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696" name="Shape 696"/>
        <p:cNvGrpSpPr/>
        <p:nvPr/>
      </p:nvGrpSpPr>
      <p:grpSpPr>
        <a:xfrm>
          <a:off x="0" y="0"/>
          <a:ext cx="0" cy="0"/>
          <a:chOff x="0" y="0"/>
          <a:chExt cx="0" cy="0"/>
        </a:xfrm>
      </p:grpSpPr>
      <p:sp>
        <p:nvSpPr>
          <p:cNvPr id="697" name="Google Shape;697;p44"/>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Self-Compassion</a:t>
            </a:r>
            <a:endParaRPr/>
          </a:p>
        </p:txBody>
      </p:sp>
      <p:sp>
        <p:nvSpPr>
          <p:cNvPr id="698" name="Google Shape;698;p44"/>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699" name="Google Shape;699;p44"/>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STRUGGLE &amp; SELF-COMPASSION</a:t>
            </a:r>
            <a:endParaRPr/>
          </a:p>
        </p:txBody>
      </p:sp>
      <p:sp>
        <p:nvSpPr>
          <p:cNvPr id="700" name="Google Shape;700;p44"/>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graphicFrame>
        <p:nvGraphicFramePr>
          <p:cNvPr id="701" name="Google Shape;701;p44"/>
          <p:cNvGraphicFramePr/>
          <p:nvPr/>
        </p:nvGraphicFramePr>
        <p:xfrm>
          <a:off x="5092064" y="10684818"/>
          <a:ext cx="3000000" cy="3000000"/>
        </p:xfrm>
        <a:graphic>
          <a:graphicData uri="http://schemas.openxmlformats.org/drawingml/2006/table">
            <a:tbl>
              <a:tblPr bandRow="1" firstRow="1">
                <a:noFill/>
                <a:tableStyleId>{43BD8C38-2AA9-4F75-8B17-B28596892B80}</a:tableStyleId>
              </a:tblPr>
              <a:tblGrid>
                <a:gridCol w="19980000"/>
                <a:gridCol w="19980000"/>
              </a:tblGrid>
              <a:tr h="2592000">
                <a:tc>
                  <a:txBody>
                    <a:bodyPr/>
                    <a:lstStyle/>
                    <a:p>
                      <a:pPr indent="0" lvl="0" marL="0" marR="0" rtl="0" algn="ctr">
                        <a:spcBef>
                          <a:spcPts val="0"/>
                        </a:spcBef>
                        <a:spcAft>
                          <a:spcPts val="0"/>
                        </a:spcAft>
                        <a:buNone/>
                      </a:pPr>
                      <a:r>
                        <a:rPr lang="en-US" sz="8400">
                          <a:solidFill>
                            <a:srgbClr val="F7FDF7"/>
                          </a:solidFill>
                          <a:latin typeface="Arial"/>
                          <a:ea typeface="Arial"/>
                          <a:cs typeface="Arial"/>
                          <a:sym typeface="Arial"/>
                        </a:rPr>
                        <a:t>SELF-COMPASSION</a:t>
                      </a:r>
                      <a:endParaRPr/>
                    </a:p>
                  </a:txBody>
                  <a:tcPr marT="576000" marB="576000" marR="720000" marL="720000" anchor="ctr">
                    <a:solidFill>
                      <a:srgbClr val="475043"/>
                    </a:solidFill>
                  </a:tcPr>
                </a:tc>
                <a:tc>
                  <a:txBody>
                    <a:bodyPr/>
                    <a:lstStyle/>
                    <a:p>
                      <a:pPr indent="0" lvl="0" marL="0" marR="0" rtl="0" algn="ctr">
                        <a:spcBef>
                          <a:spcPts val="0"/>
                        </a:spcBef>
                        <a:spcAft>
                          <a:spcPts val="0"/>
                        </a:spcAft>
                        <a:buNone/>
                      </a:pPr>
                      <a:r>
                        <a:rPr lang="en-US" sz="8400">
                          <a:solidFill>
                            <a:srgbClr val="F7FDF7"/>
                          </a:solidFill>
                          <a:latin typeface="Arial"/>
                          <a:ea typeface="Arial"/>
                          <a:cs typeface="Arial"/>
                          <a:sym typeface="Arial"/>
                        </a:rPr>
                        <a:t>SELF-CRITICISM</a:t>
                      </a:r>
                      <a:endParaRPr/>
                    </a:p>
                  </a:txBody>
                  <a:tcPr marT="576000" marB="576000" marR="720000" marL="720000" anchor="ctr">
                    <a:solidFill>
                      <a:srgbClr val="475043"/>
                    </a:solidFill>
                  </a:tcPr>
                </a:tc>
              </a:tr>
              <a:tr h="2999700">
                <a:tc>
                  <a:txBody>
                    <a:bodyPr/>
                    <a:lstStyle/>
                    <a:p>
                      <a:pPr indent="0" lvl="0" marL="0" marR="0" rtl="0" algn="ctr">
                        <a:spcBef>
                          <a:spcPts val="0"/>
                        </a:spcBef>
                        <a:spcAft>
                          <a:spcPts val="0"/>
                        </a:spcAft>
                        <a:buNone/>
                      </a:pPr>
                      <a:r>
                        <a:rPr b="1" lang="en-US" sz="7000">
                          <a:solidFill>
                            <a:srgbClr val="475043"/>
                          </a:solidFill>
                          <a:latin typeface="Arial"/>
                          <a:ea typeface="Arial"/>
                          <a:cs typeface="Arial"/>
                          <a:sym typeface="Arial"/>
                        </a:rPr>
                        <a:t>MINDFULNESS</a:t>
                      </a:r>
                      <a:endParaRPr/>
                    </a:p>
                    <a:p>
                      <a:pPr indent="0" lvl="0" marL="0" marR="0" rtl="0" algn="ctr">
                        <a:spcBef>
                          <a:spcPts val="0"/>
                        </a:spcBef>
                        <a:spcAft>
                          <a:spcPts val="0"/>
                        </a:spcAft>
                        <a:buNone/>
                      </a:pPr>
                      <a:r>
                        <a:rPr b="0" lang="en-US" sz="7000">
                          <a:solidFill>
                            <a:srgbClr val="475043"/>
                          </a:solidFill>
                          <a:latin typeface="Arial"/>
                          <a:ea typeface="Arial"/>
                          <a:cs typeface="Arial"/>
                          <a:sym typeface="Arial"/>
                        </a:rPr>
                        <a:t>Witnessing our negative </a:t>
                      </a:r>
                      <a:br>
                        <a:rPr b="0" lang="en-US" sz="7000">
                          <a:solidFill>
                            <a:srgbClr val="475043"/>
                          </a:solidFill>
                          <a:latin typeface="Arial"/>
                          <a:ea typeface="Arial"/>
                          <a:cs typeface="Arial"/>
                          <a:sym typeface="Arial"/>
                        </a:rPr>
                      </a:br>
                      <a:r>
                        <a:rPr b="0" lang="en-US" sz="7000">
                          <a:solidFill>
                            <a:srgbClr val="475043"/>
                          </a:solidFill>
                          <a:latin typeface="Arial"/>
                          <a:ea typeface="Arial"/>
                          <a:cs typeface="Arial"/>
                          <a:sym typeface="Arial"/>
                        </a:rPr>
                        <a:t>thoughts and emotions.</a:t>
                      </a:r>
                      <a:endParaRPr/>
                    </a:p>
                  </a:txBody>
                  <a:tcPr marT="468000" marB="468000" marR="720000" marL="720000" anchor="ctr">
                    <a:solidFill>
                      <a:srgbClr val="DEE8D8"/>
                    </a:solidFill>
                  </a:tcPr>
                </a:tc>
                <a:tc>
                  <a:txBody>
                    <a:bodyPr/>
                    <a:lstStyle/>
                    <a:p>
                      <a:pPr indent="0" lvl="0" marL="0" marR="0" rtl="0" algn="ctr">
                        <a:lnSpc>
                          <a:spcPct val="100000"/>
                        </a:lnSpc>
                        <a:spcBef>
                          <a:spcPts val="0"/>
                        </a:spcBef>
                        <a:spcAft>
                          <a:spcPts val="0"/>
                        </a:spcAft>
                        <a:buClr>
                          <a:srgbClr val="475043"/>
                        </a:buClr>
                        <a:buSzPts val="7000"/>
                        <a:buFont typeface="Arial"/>
                        <a:buNone/>
                      </a:pPr>
                      <a:r>
                        <a:rPr b="1" lang="en-US" sz="7000">
                          <a:solidFill>
                            <a:srgbClr val="475043"/>
                          </a:solidFill>
                          <a:latin typeface="Arial"/>
                          <a:ea typeface="Arial"/>
                          <a:cs typeface="Arial"/>
                          <a:sym typeface="Arial"/>
                        </a:rPr>
                        <a:t>OVER-IDENTIFICATION</a:t>
                      </a:r>
                      <a:br>
                        <a:rPr b="0" lang="en-US" sz="7000">
                          <a:solidFill>
                            <a:srgbClr val="475043"/>
                          </a:solidFill>
                          <a:latin typeface="Arial"/>
                          <a:ea typeface="Arial"/>
                          <a:cs typeface="Arial"/>
                          <a:sym typeface="Arial"/>
                        </a:rPr>
                      </a:br>
                      <a:r>
                        <a:rPr b="0" lang="en-US" sz="7000">
                          <a:solidFill>
                            <a:srgbClr val="475043"/>
                          </a:solidFill>
                          <a:latin typeface="Arial"/>
                          <a:ea typeface="Arial"/>
                          <a:cs typeface="Arial"/>
                          <a:sym typeface="Arial"/>
                        </a:rPr>
                        <a:t>Storytelling or resisting </a:t>
                      </a:r>
                      <a:br>
                        <a:rPr b="0" lang="en-US" sz="7000">
                          <a:solidFill>
                            <a:srgbClr val="475043"/>
                          </a:solidFill>
                          <a:latin typeface="Arial"/>
                          <a:ea typeface="Arial"/>
                          <a:cs typeface="Arial"/>
                          <a:sym typeface="Arial"/>
                        </a:rPr>
                      </a:br>
                      <a:r>
                        <a:rPr b="0" lang="en-US" sz="7000">
                          <a:solidFill>
                            <a:srgbClr val="475043"/>
                          </a:solidFill>
                          <a:latin typeface="Arial"/>
                          <a:ea typeface="Arial"/>
                          <a:cs typeface="Arial"/>
                          <a:sym typeface="Arial"/>
                        </a:rPr>
                        <a:t>our real struggles.</a:t>
                      </a:r>
                      <a:endParaRPr/>
                    </a:p>
                  </a:txBody>
                  <a:tcPr marT="468000" marB="468000" marR="720000" marL="720000" anchor="ctr">
                    <a:solidFill>
                      <a:srgbClr val="DEE8D8"/>
                    </a:solidFill>
                  </a:tcPr>
                </a:tc>
              </a:tr>
              <a:tr h="3263425">
                <a:tc>
                  <a:txBody>
                    <a:bodyPr/>
                    <a:lstStyle/>
                    <a:p>
                      <a:pPr indent="0" lvl="0" marL="0" marR="0" rtl="0" algn="ctr">
                        <a:lnSpc>
                          <a:spcPct val="100000"/>
                        </a:lnSpc>
                        <a:spcBef>
                          <a:spcPts val="0"/>
                        </a:spcBef>
                        <a:spcAft>
                          <a:spcPts val="0"/>
                        </a:spcAft>
                        <a:buClr>
                          <a:srgbClr val="475043"/>
                        </a:buClr>
                        <a:buSzPts val="7000"/>
                        <a:buFont typeface="Arial"/>
                        <a:buNone/>
                      </a:pPr>
                      <a:r>
                        <a:rPr b="1" lang="en-US" sz="7000">
                          <a:solidFill>
                            <a:srgbClr val="475043"/>
                          </a:solidFill>
                          <a:latin typeface="Arial"/>
                          <a:ea typeface="Arial"/>
                          <a:cs typeface="Arial"/>
                          <a:sym typeface="Arial"/>
                        </a:rPr>
                        <a:t>COMMON HUMANITY</a:t>
                      </a:r>
                      <a:br>
                        <a:rPr b="0" lang="en-US" sz="7000">
                          <a:solidFill>
                            <a:srgbClr val="475043"/>
                          </a:solidFill>
                          <a:latin typeface="Arial"/>
                          <a:ea typeface="Arial"/>
                          <a:cs typeface="Arial"/>
                          <a:sym typeface="Arial"/>
                        </a:rPr>
                      </a:br>
                      <a:r>
                        <a:rPr b="0" lang="en-US" sz="7000">
                          <a:solidFill>
                            <a:srgbClr val="475043"/>
                          </a:solidFill>
                          <a:latin typeface="Arial"/>
                          <a:ea typeface="Arial"/>
                          <a:cs typeface="Arial"/>
                          <a:sym typeface="Arial"/>
                        </a:rPr>
                        <a:t>Recognizing suffering is a </a:t>
                      </a:r>
                      <a:br>
                        <a:rPr b="0" lang="en-US" sz="7000">
                          <a:solidFill>
                            <a:srgbClr val="475043"/>
                          </a:solidFill>
                          <a:latin typeface="Arial"/>
                          <a:ea typeface="Arial"/>
                          <a:cs typeface="Arial"/>
                          <a:sym typeface="Arial"/>
                        </a:rPr>
                      </a:br>
                      <a:r>
                        <a:rPr b="0" lang="en-US" sz="7000">
                          <a:solidFill>
                            <a:srgbClr val="475043"/>
                          </a:solidFill>
                          <a:latin typeface="Arial"/>
                          <a:ea typeface="Arial"/>
                          <a:cs typeface="Arial"/>
                          <a:sym typeface="Arial"/>
                        </a:rPr>
                        <a:t>shared human experience.</a:t>
                      </a:r>
                      <a:endParaRPr/>
                    </a:p>
                  </a:txBody>
                  <a:tcPr marT="468000" marB="468000" marR="720000" marL="720000" anchor="ctr">
                    <a:solidFill>
                      <a:srgbClr val="EFFBEF"/>
                    </a:solidFill>
                  </a:tcPr>
                </a:tc>
                <a:tc>
                  <a:txBody>
                    <a:bodyPr/>
                    <a:lstStyle/>
                    <a:p>
                      <a:pPr indent="0" lvl="0" marL="0" marR="0" rtl="0" algn="ctr">
                        <a:lnSpc>
                          <a:spcPct val="100000"/>
                        </a:lnSpc>
                        <a:spcBef>
                          <a:spcPts val="0"/>
                        </a:spcBef>
                        <a:spcAft>
                          <a:spcPts val="0"/>
                        </a:spcAft>
                        <a:buClr>
                          <a:srgbClr val="475043"/>
                        </a:buClr>
                        <a:buSzPts val="7000"/>
                        <a:buFont typeface="Arial"/>
                        <a:buNone/>
                      </a:pPr>
                      <a:r>
                        <a:rPr b="1" lang="en-US" sz="7000">
                          <a:solidFill>
                            <a:srgbClr val="475043"/>
                          </a:solidFill>
                          <a:latin typeface="Arial"/>
                          <a:ea typeface="Arial"/>
                          <a:cs typeface="Arial"/>
                          <a:sym typeface="Arial"/>
                        </a:rPr>
                        <a:t>ISOLATION</a:t>
                      </a:r>
                      <a:endParaRPr/>
                    </a:p>
                    <a:p>
                      <a:pPr indent="0" lvl="0" marL="0" marR="0" rtl="0" algn="ctr">
                        <a:lnSpc>
                          <a:spcPct val="100000"/>
                        </a:lnSpc>
                        <a:spcBef>
                          <a:spcPts val="0"/>
                        </a:spcBef>
                        <a:spcAft>
                          <a:spcPts val="0"/>
                        </a:spcAft>
                        <a:buClr>
                          <a:srgbClr val="475043"/>
                        </a:buClr>
                        <a:buSzPts val="7000"/>
                        <a:buFont typeface="Arial"/>
                        <a:buNone/>
                      </a:pPr>
                      <a:r>
                        <a:rPr b="0" lang="en-US" sz="7000">
                          <a:solidFill>
                            <a:srgbClr val="475043"/>
                          </a:solidFill>
                          <a:latin typeface="Arial"/>
                          <a:ea typeface="Arial"/>
                          <a:cs typeface="Arial"/>
                          <a:sym typeface="Arial"/>
                        </a:rPr>
                        <a:t>Feeling alone and </a:t>
                      </a:r>
                      <a:br>
                        <a:rPr b="0" lang="en-US" sz="7000">
                          <a:solidFill>
                            <a:srgbClr val="475043"/>
                          </a:solidFill>
                          <a:latin typeface="Arial"/>
                          <a:ea typeface="Arial"/>
                          <a:cs typeface="Arial"/>
                          <a:sym typeface="Arial"/>
                        </a:rPr>
                      </a:br>
                      <a:r>
                        <a:rPr b="0" lang="en-US" sz="7000">
                          <a:solidFill>
                            <a:srgbClr val="475043"/>
                          </a:solidFill>
                          <a:latin typeface="Arial"/>
                          <a:ea typeface="Arial"/>
                          <a:cs typeface="Arial"/>
                          <a:sym typeface="Arial"/>
                        </a:rPr>
                        <a:t>ashamed in our struggle. </a:t>
                      </a:r>
                      <a:endParaRPr/>
                    </a:p>
                  </a:txBody>
                  <a:tcPr marT="468000" marB="468000" marR="720000" marL="720000" anchor="ctr">
                    <a:solidFill>
                      <a:srgbClr val="EFFBEF"/>
                    </a:solidFill>
                  </a:tcPr>
                </a:tc>
              </a:tr>
              <a:tr h="2999700">
                <a:tc>
                  <a:txBody>
                    <a:bodyPr/>
                    <a:lstStyle/>
                    <a:p>
                      <a:pPr indent="0" lvl="0" marL="0" marR="0" rtl="0" algn="ctr">
                        <a:lnSpc>
                          <a:spcPct val="100000"/>
                        </a:lnSpc>
                        <a:spcBef>
                          <a:spcPts val="0"/>
                        </a:spcBef>
                        <a:spcAft>
                          <a:spcPts val="0"/>
                        </a:spcAft>
                        <a:buClr>
                          <a:srgbClr val="475043"/>
                        </a:buClr>
                        <a:buSzPts val="7000"/>
                        <a:buFont typeface="Arial"/>
                        <a:buNone/>
                      </a:pPr>
                      <a:r>
                        <a:rPr b="1" lang="en-US" sz="7000">
                          <a:solidFill>
                            <a:srgbClr val="475043"/>
                          </a:solidFill>
                          <a:latin typeface="Arial"/>
                          <a:ea typeface="Arial"/>
                          <a:cs typeface="Arial"/>
                          <a:sym typeface="Arial"/>
                        </a:rPr>
                        <a:t>SELF-KINDNESS</a:t>
                      </a:r>
                      <a:endParaRPr/>
                    </a:p>
                    <a:p>
                      <a:pPr indent="0" lvl="0" marL="0" marR="0" rtl="0" algn="ctr">
                        <a:lnSpc>
                          <a:spcPct val="100000"/>
                        </a:lnSpc>
                        <a:spcBef>
                          <a:spcPts val="0"/>
                        </a:spcBef>
                        <a:spcAft>
                          <a:spcPts val="0"/>
                        </a:spcAft>
                        <a:buClr>
                          <a:srgbClr val="475043"/>
                        </a:buClr>
                        <a:buSzPts val="7000"/>
                        <a:buFont typeface="Arial"/>
                        <a:buNone/>
                      </a:pPr>
                      <a:r>
                        <a:rPr b="0" lang="en-US" sz="7000">
                          <a:solidFill>
                            <a:srgbClr val="475043"/>
                          </a:solidFill>
                          <a:latin typeface="Arial"/>
                          <a:ea typeface="Arial"/>
                          <a:cs typeface="Arial"/>
                          <a:sym typeface="Arial"/>
                        </a:rPr>
                        <a:t>Being warm and </a:t>
                      </a:r>
                      <a:br>
                        <a:rPr b="0" lang="en-US" sz="7000">
                          <a:solidFill>
                            <a:srgbClr val="475043"/>
                          </a:solidFill>
                          <a:latin typeface="Arial"/>
                          <a:ea typeface="Arial"/>
                          <a:cs typeface="Arial"/>
                          <a:sym typeface="Arial"/>
                        </a:rPr>
                      </a:br>
                      <a:r>
                        <a:rPr b="0" lang="en-US" sz="7000">
                          <a:solidFill>
                            <a:srgbClr val="475043"/>
                          </a:solidFill>
                          <a:latin typeface="Arial"/>
                          <a:ea typeface="Arial"/>
                          <a:cs typeface="Arial"/>
                          <a:sym typeface="Arial"/>
                        </a:rPr>
                        <a:t>understand when we fail.</a:t>
                      </a:r>
                      <a:endParaRPr/>
                    </a:p>
                  </a:txBody>
                  <a:tcPr marT="468000" marB="468000" marR="720000" marL="720000" anchor="ctr">
                    <a:solidFill>
                      <a:srgbClr val="DEE8D8"/>
                    </a:solidFill>
                  </a:tcPr>
                </a:tc>
                <a:tc>
                  <a:txBody>
                    <a:bodyPr/>
                    <a:lstStyle/>
                    <a:p>
                      <a:pPr indent="0" lvl="0" marL="0" marR="0" rtl="0" algn="ctr">
                        <a:lnSpc>
                          <a:spcPct val="100000"/>
                        </a:lnSpc>
                        <a:spcBef>
                          <a:spcPts val="0"/>
                        </a:spcBef>
                        <a:spcAft>
                          <a:spcPts val="0"/>
                        </a:spcAft>
                        <a:buClr>
                          <a:srgbClr val="475043"/>
                        </a:buClr>
                        <a:buSzPts val="7000"/>
                        <a:buFont typeface="Arial"/>
                        <a:buNone/>
                      </a:pPr>
                      <a:r>
                        <a:rPr b="1" lang="en-US" sz="7000">
                          <a:solidFill>
                            <a:srgbClr val="475043"/>
                          </a:solidFill>
                          <a:latin typeface="Arial"/>
                          <a:ea typeface="Arial"/>
                          <a:cs typeface="Arial"/>
                          <a:sym typeface="Arial"/>
                        </a:rPr>
                        <a:t>SELF-JUDGMENT</a:t>
                      </a:r>
                      <a:endParaRPr/>
                    </a:p>
                    <a:p>
                      <a:pPr indent="0" lvl="0" marL="0" marR="0" rtl="0" algn="ctr">
                        <a:lnSpc>
                          <a:spcPct val="100000"/>
                        </a:lnSpc>
                        <a:spcBef>
                          <a:spcPts val="0"/>
                        </a:spcBef>
                        <a:spcAft>
                          <a:spcPts val="0"/>
                        </a:spcAft>
                        <a:buClr>
                          <a:srgbClr val="475043"/>
                        </a:buClr>
                        <a:buSzPts val="7000"/>
                        <a:buFont typeface="Arial"/>
                        <a:buNone/>
                      </a:pPr>
                      <a:r>
                        <a:rPr b="0" lang="en-US" sz="7000">
                          <a:solidFill>
                            <a:srgbClr val="475043"/>
                          </a:solidFill>
                          <a:latin typeface="Arial"/>
                          <a:ea typeface="Arial"/>
                          <a:cs typeface="Arial"/>
                          <a:sym typeface="Arial"/>
                        </a:rPr>
                        <a:t>Shaming or </a:t>
                      </a:r>
                      <a:br>
                        <a:rPr b="0" lang="en-US" sz="7000">
                          <a:solidFill>
                            <a:srgbClr val="475043"/>
                          </a:solidFill>
                          <a:latin typeface="Arial"/>
                          <a:ea typeface="Arial"/>
                          <a:cs typeface="Arial"/>
                          <a:sym typeface="Arial"/>
                        </a:rPr>
                      </a:br>
                      <a:r>
                        <a:rPr b="0" lang="en-US" sz="7000">
                          <a:solidFill>
                            <a:srgbClr val="475043"/>
                          </a:solidFill>
                          <a:latin typeface="Arial"/>
                          <a:ea typeface="Arial"/>
                          <a:cs typeface="Arial"/>
                          <a:sym typeface="Arial"/>
                        </a:rPr>
                        <a:t>suppressing our pain.</a:t>
                      </a:r>
                      <a:endParaRPr/>
                    </a:p>
                  </a:txBody>
                  <a:tcPr marT="468000" marB="468000" marR="720000" marL="720000" anchor="ctr">
                    <a:solidFill>
                      <a:srgbClr val="DEE8D8"/>
                    </a:solidFill>
                  </a:tcPr>
                </a:tc>
              </a:tr>
            </a:tbl>
          </a:graphicData>
        </a:graphic>
      </p:graphicFrame>
    </p:spTree>
  </p:cSld>
  <p:clrMapOvr>
    <a:masterClrMapping/>
  </p:clrMapOvr>
  <mc:AlternateContent>
    <mc:Choice Requires="p14">
      <p:transition spd="slow" p14:dur="2000">
        <p:push/>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01"/>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706" name="Shape 706"/>
        <p:cNvGrpSpPr/>
        <p:nvPr/>
      </p:nvGrpSpPr>
      <p:grpSpPr>
        <a:xfrm>
          <a:off x="0" y="0"/>
          <a:ext cx="0" cy="0"/>
          <a:chOff x="0" y="0"/>
          <a:chExt cx="0" cy="0"/>
        </a:xfrm>
      </p:grpSpPr>
      <p:sp>
        <p:nvSpPr>
          <p:cNvPr id="707" name="Google Shape;707;p45"/>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Self-Compassion Steps</a:t>
            </a:r>
            <a:endParaRPr/>
          </a:p>
        </p:txBody>
      </p:sp>
      <p:sp>
        <p:nvSpPr>
          <p:cNvPr id="708" name="Google Shape;708;p45"/>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709" name="Google Shape;709;p45"/>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STRUGGLE &amp; SELF-COMPASSION</a:t>
            </a:r>
            <a:endParaRPr/>
          </a:p>
        </p:txBody>
      </p:sp>
      <p:sp>
        <p:nvSpPr>
          <p:cNvPr id="710" name="Google Shape;710;p45"/>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
        <p:nvSpPr>
          <p:cNvPr id="711" name="Google Shape;711;p45"/>
          <p:cNvSpPr txBox="1"/>
          <p:nvPr>
            <p:ph idx="1" type="body"/>
          </p:nvPr>
        </p:nvSpPr>
        <p:spPr>
          <a:xfrm>
            <a:off x="4669404" y="12080390"/>
            <a:ext cx="25704039" cy="12701042"/>
          </a:xfrm>
          <a:prstGeom prst="rect">
            <a:avLst/>
          </a:prstGeom>
          <a:noFill/>
          <a:ln>
            <a:noFill/>
          </a:ln>
        </p:spPr>
        <p:txBody>
          <a:bodyPr anchorCtr="0" anchor="t" bIns="228200" lIns="456400" spcFirstLastPara="1" rIns="456400" wrap="square" tIns="228200">
            <a:noAutofit/>
          </a:bodyPr>
          <a:lstStyle/>
          <a:p>
            <a:pPr indent="-1711516" lvl="0" marL="1711516" rtl="0" algn="l">
              <a:lnSpc>
                <a:spcPct val="130000"/>
              </a:lnSpc>
              <a:spcBef>
                <a:spcPts val="0"/>
              </a:spcBef>
              <a:spcAft>
                <a:spcPts val="0"/>
              </a:spcAft>
              <a:buClr>
                <a:srgbClr val="475043"/>
              </a:buClr>
              <a:buSzPts val="9600"/>
              <a:buFont typeface="Noto Sans Symbols"/>
              <a:buChar char="▪"/>
            </a:pPr>
            <a:r>
              <a:rPr b="1" lang="en-US" sz="9600">
                <a:solidFill>
                  <a:srgbClr val="475043"/>
                </a:solidFill>
                <a:latin typeface="Arial"/>
                <a:ea typeface="Arial"/>
                <a:cs typeface="Arial"/>
                <a:sym typeface="Arial"/>
              </a:rPr>
              <a:t>Tune In: </a:t>
            </a:r>
            <a:r>
              <a:rPr lang="en-US" sz="9600">
                <a:solidFill>
                  <a:srgbClr val="09101B"/>
                </a:solidFill>
                <a:latin typeface="Arial"/>
                <a:ea typeface="Arial"/>
                <a:cs typeface="Arial"/>
                <a:sym typeface="Arial"/>
              </a:rPr>
              <a:t>What signs of struggle are you feeling in the brain and/or body? </a:t>
            </a:r>
            <a:endParaRPr/>
          </a:p>
          <a:p>
            <a:pPr indent="-1711516" lvl="0" marL="1711516" rtl="0" algn="l">
              <a:lnSpc>
                <a:spcPct val="130000"/>
              </a:lnSpc>
              <a:spcBef>
                <a:spcPts val="1920"/>
              </a:spcBef>
              <a:spcAft>
                <a:spcPts val="0"/>
              </a:spcAft>
              <a:buClr>
                <a:srgbClr val="475043"/>
              </a:buClr>
              <a:buSzPts val="9600"/>
              <a:buFont typeface="Noto Sans Symbols"/>
              <a:buChar char="▪"/>
            </a:pPr>
            <a:r>
              <a:rPr b="1" lang="en-US" sz="9600">
                <a:solidFill>
                  <a:srgbClr val="ECBA2B"/>
                </a:solidFill>
                <a:latin typeface="Arial"/>
                <a:ea typeface="Arial"/>
                <a:cs typeface="Arial"/>
                <a:sym typeface="Arial"/>
              </a:rPr>
              <a:t>Test It: </a:t>
            </a:r>
            <a:r>
              <a:rPr lang="en-US" sz="9600">
                <a:solidFill>
                  <a:srgbClr val="09101B"/>
                </a:solidFill>
                <a:latin typeface="Arial"/>
                <a:ea typeface="Arial"/>
                <a:cs typeface="Arial"/>
                <a:sym typeface="Arial"/>
              </a:rPr>
              <a:t>How are you speaking to yourself? Would it pass the best friend test? </a:t>
            </a:r>
            <a:endParaRPr/>
          </a:p>
          <a:p>
            <a:pPr indent="-1711516" lvl="0" marL="1711516" rtl="0" algn="l">
              <a:lnSpc>
                <a:spcPct val="130000"/>
              </a:lnSpc>
              <a:spcBef>
                <a:spcPts val="1920"/>
              </a:spcBef>
              <a:spcAft>
                <a:spcPts val="0"/>
              </a:spcAft>
              <a:buClr>
                <a:srgbClr val="475043"/>
              </a:buClr>
              <a:buSzPts val="9600"/>
              <a:buFont typeface="Noto Sans Symbols"/>
              <a:buChar char="▪"/>
            </a:pPr>
            <a:r>
              <a:rPr b="1" lang="en-US" sz="9600">
                <a:solidFill>
                  <a:srgbClr val="A5B99B"/>
                </a:solidFill>
                <a:latin typeface="Arial"/>
                <a:ea typeface="Arial"/>
                <a:cs typeface="Arial"/>
                <a:sym typeface="Arial"/>
              </a:rPr>
              <a:t>Take Action: </a:t>
            </a:r>
            <a:r>
              <a:rPr lang="en-US" sz="9600">
                <a:solidFill>
                  <a:srgbClr val="09101B"/>
                </a:solidFill>
                <a:latin typeface="Arial"/>
                <a:ea typeface="Arial"/>
                <a:cs typeface="Arial"/>
                <a:sym typeface="Arial"/>
              </a:rPr>
              <a:t>What do I need in this moment?</a:t>
            </a:r>
            <a:endParaRPr/>
          </a:p>
        </p:txBody>
      </p:sp>
      <p:grpSp>
        <p:nvGrpSpPr>
          <p:cNvPr id="712" name="Google Shape;712;p45"/>
          <p:cNvGrpSpPr/>
          <p:nvPr/>
        </p:nvGrpSpPr>
        <p:grpSpPr>
          <a:xfrm>
            <a:off x="28479907" y="8973616"/>
            <a:ext cx="20087753" cy="17494858"/>
            <a:chOff x="6002890" y="1009814"/>
            <a:chExt cx="5386966" cy="4838372"/>
          </a:xfrm>
        </p:grpSpPr>
        <p:sp>
          <p:nvSpPr>
            <p:cNvPr id="713" name="Google Shape;713;p45"/>
            <p:cNvSpPr/>
            <p:nvPr/>
          </p:nvSpPr>
          <p:spPr>
            <a:xfrm>
              <a:off x="9020875" y="2892757"/>
              <a:ext cx="1267304" cy="1071594"/>
            </a:xfrm>
            <a:custGeom>
              <a:rect b="b" l="l" r="r" t="t"/>
              <a:pathLst>
                <a:path extrusionOk="0" h="190901" w="225766">
                  <a:moveTo>
                    <a:pt x="41546" y="11363"/>
                  </a:moveTo>
                  <a:cubicBezTo>
                    <a:pt x="42681" y="11363"/>
                    <a:pt x="43249" y="11363"/>
                    <a:pt x="44384" y="11363"/>
                  </a:cubicBezTo>
                  <a:cubicBezTo>
                    <a:pt x="85830" y="14772"/>
                    <a:pt x="127843" y="20454"/>
                    <a:pt x="169288" y="28408"/>
                  </a:cubicBezTo>
                  <a:cubicBezTo>
                    <a:pt x="181778" y="30680"/>
                    <a:pt x="192565" y="36930"/>
                    <a:pt x="200514" y="45453"/>
                  </a:cubicBezTo>
                  <a:cubicBezTo>
                    <a:pt x="214139" y="60225"/>
                    <a:pt x="218114" y="81247"/>
                    <a:pt x="211869" y="99996"/>
                  </a:cubicBezTo>
                  <a:cubicBezTo>
                    <a:pt x="211301" y="101700"/>
                    <a:pt x="210733" y="103973"/>
                    <a:pt x="209598" y="105677"/>
                  </a:cubicBezTo>
                  <a:cubicBezTo>
                    <a:pt x="202785" y="125563"/>
                    <a:pt x="191998" y="144312"/>
                    <a:pt x="177804" y="160789"/>
                  </a:cubicBezTo>
                  <a:lnTo>
                    <a:pt x="177804" y="160789"/>
                  </a:lnTo>
                  <a:cubicBezTo>
                    <a:pt x="167585" y="172720"/>
                    <a:pt x="152256" y="180106"/>
                    <a:pt x="136926" y="180106"/>
                  </a:cubicBezTo>
                  <a:cubicBezTo>
                    <a:pt x="121597" y="180106"/>
                    <a:pt x="128978" y="180106"/>
                    <a:pt x="125004" y="178970"/>
                  </a:cubicBezTo>
                  <a:cubicBezTo>
                    <a:pt x="113649" y="176697"/>
                    <a:pt x="102862" y="169879"/>
                    <a:pt x="94913" y="160221"/>
                  </a:cubicBezTo>
                  <a:cubicBezTo>
                    <a:pt x="67094" y="128404"/>
                    <a:pt x="40978" y="94314"/>
                    <a:pt x="17133" y="59657"/>
                  </a:cubicBezTo>
                  <a:cubicBezTo>
                    <a:pt x="10320" y="49998"/>
                    <a:pt x="9752" y="38635"/>
                    <a:pt x="15429" y="28408"/>
                  </a:cubicBezTo>
                  <a:cubicBezTo>
                    <a:pt x="21107" y="18181"/>
                    <a:pt x="30759" y="11931"/>
                    <a:pt x="42113" y="11931"/>
                  </a:cubicBezTo>
                  <a:moveTo>
                    <a:pt x="41546" y="0"/>
                  </a:moveTo>
                  <a:cubicBezTo>
                    <a:pt x="8617" y="0"/>
                    <a:pt x="-11822" y="38067"/>
                    <a:pt x="7481" y="65906"/>
                  </a:cubicBezTo>
                  <a:cubicBezTo>
                    <a:pt x="31894" y="101132"/>
                    <a:pt x="58010" y="134653"/>
                    <a:pt x="85830" y="167038"/>
                  </a:cubicBezTo>
                  <a:cubicBezTo>
                    <a:pt x="95481" y="178402"/>
                    <a:pt x="107972" y="186356"/>
                    <a:pt x="122165" y="189196"/>
                  </a:cubicBezTo>
                  <a:cubicBezTo>
                    <a:pt x="126707" y="190333"/>
                    <a:pt x="131817" y="190901"/>
                    <a:pt x="136359" y="190901"/>
                  </a:cubicBezTo>
                  <a:cubicBezTo>
                    <a:pt x="155662" y="190901"/>
                    <a:pt x="173262" y="182379"/>
                    <a:pt x="185752" y="168175"/>
                  </a:cubicBezTo>
                  <a:lnTo>
                    <a:pt x="185752" y="168175"/>
                  </a:lnTo>
                  <a:cubicBezTo>
                    <a:pt x="200514" y="150562"/>
                    <a:pt x="212436" y="130676"/>
                    <a:pt x="219817" y="109086"/>
                  </a:cubicBezTo>
                  <a:cubicBezTo>
                    <a:pt x="220385" y="107382"/>
                    <a:pt x="220952" y="105109"/>
                    <a:pt x="222088" y="103405"/>
                  </a:cubicBezTo>
                  <a:cubicBezTo>
                    <a:pt x="230036" y="81247"/>
                    <a:pt x="224927" y="55679"/>
                    <a:pt x="208462" y="37498"/>
                  </a:cubicBezTo>
                  <a:cubicBezTo>
                    <a:pt x="198811" y="26703"/>
                    <a:pt x="185185" y="19886"/>
                    <a:pt x="170991" y="17045"/>
                  </a:cubicBezTo>
                  <a:cubicBezTo>
                    <a:pt x="128978" y="9091"/>
                    <a:pt x="86965" y="3409"/>
                    <a:pt x="44952" y="0"/>
                  </a:cubicBezTo>
                  <a:cubicBezTo>
                    <a:pt x="43817" y="0"/>
                    <a:pt x="42681" y="0"/>
                    <a:pt x="41546" y="0"/>
                  </a:cubicBezTo>
                  <a:lnTo>
                    <a:pt x="41546" y="0"/>
                  </a:lnTo>
                  <a:close/>
                </a:path>
              </a:pathLst>
            </a:custGeom>
            <a:solidFill>
              <a:srgbClr val="ECBA2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8900"/>
                <a:buFont typeface="Arial"/>
                <a:buNone/>
              </a:pPr>
              <a:r>
                <a:t/>
              </a:r>
              <a:endParaRPr b="0" i="0" sz="8900" u="none" cap="none" strike="noStrike">
                <a:solidFill>
                  <a:schemeClr val="dk1"/>
                </a:solidFill>
                <a:latin typeface="Calibri"/>
                <a:ea typeface="Calibri"/>
                <a:cs typeface="Calibri"/>
                <a:sym typeface="Calibri"/>
              </a:endParaRPr>
            </a:p>
          </p:txBody>
        </p:sp>
        <p:sp>
          <p:nvSpPr>
            <p:cNvPr id="714" name="Google Shape;714;p45"/>
            <p:cNvSpPr/>
            <p:nvPr/>
          </p:nvSpPr>
          <p:spPr>
            <a:xfrm>
              <a:off x="7104566" y="2892757"/>
              <a:ext cx="1267298" cy="1071594"/>
            </a:xfrm>
            <a:custGeom>
              <a:rect b="b" l="l" r="r" t="t"/>
              <a:pathLst>
                <a:path extrusionOk="0" h="190901" w="225765">
                  <a:moveTo>
                    <a:pt x="184220" y="11931"/>
                  </a:moveTo>
                  <a:cubicBezTo>
                    <a:pt x="195575" y="11931"/>
                    <a:pt x="205795" y="18181"/>
                    <a:pt x="210904" y="28408"/>
                  </a:cubicBezTo>
                  <a:cubicBezTo>
                    <a:pt x="216014" y="38635"/>
                    <a:pt x="215446" y="50566"/>
                    <a:pt x="209201" y="59657"/>
                  </a:cubicBezTo>
                  <a:cubicBezTo>
                    <a:pt x="185356" y="94314"/>
                    <a:pt x="159240" y="127836"/>
                    <a:pt x="131420" y="160221"/>
                  </a:cubicBezTo>
                  <a:cubicBezTo>
                    <a:pt x="122904" y="169879"/>
                    <a:pt x="112117" y="176697"/>
                    <a:pt x="101330" y="178970"/>
                  </a:cubicBezTo>
                  <a:cubicBezTo>
                    <a:pt x="97356" y="179538"/>
                    <a:pt x="93381" y="180106"/>
                    <a:pt x="89407" y="180106"/>
                  </a:cubicBezTo>
                  <a:cubicBezTo>
                    <a:pt x="73510" y="180106"/>
                    <a:pt x="58749" y="173288"/>
                    <a:pt x="48530" y="161357"/>
                  </a:cubicBezTo>
                  <a:lnTo>
                    <a:pt x="48530" y="161357"/>
                  </a:lnTo>
                  <a:cubicBezTo>
                    <a:pt x="34336" y="144880"/>
                    <a:pt x="23549" y="126131"/>
                    <a:pt x="16736" y="106246"/>
                  </a:cubicBezTo>
                  <a:cubicBezTo>
                    <a:pt x="16168" y="104541"/>
                    <a:pt x="15601" y="102268"/>
                    <a:pt x="14465" y="100564"/>
                  </a:cubicBezTo>
                  <a:cubicBezTo>
                    <a:pt x="8220" y="81815"/>
                    <a:pt x="12194" y="60793"/>
                    <a:pt x="25820" y="46021"/>
                  </a:cubicBezTo>
                  <a:cubicBezTo>
                    <a:pt x="33768" y="37498"/>
                    <a:pt x="44555" y="31249"/>
                    <a:pt x="57046" y="28976"/>
                  </a:cubicBezTo>
                  <a:cubicBezTo>
                    <a:pt x="98491" y="21022"/>
                    <a:pt x="140504" y="15340"/>
                    <a:pt x="181949" y="11931"/>
                  </a:cubicBezTo>
                  <a:cubicBezTo>
                    <a:pt x="183085" y="11931"/>
                    <a:pt x="183652" y="11931"/>
                    <a:pt x="184788" y="11931"/>
                  </a:cubicBezTo>
                  <a:moveTo>
                    <a:pt x="184220" y="568"/>
                  </a:moveTo>
                  <a:cubicBezTo>
                    <a:pt x="183085" y="568"/>
                    <a:pt x="181949" y="568"/>
                    <a:pt x="180814" y="568"/>
                  </a:cubicBezTo>
                  <a:cubicBezTo>
                    <a:pt x="138801" y="3977"/>
                    <a:pt x="96788" y="9659"/>
                    <a:pt x="54775" y="17613"/>
                  </a:cubicBezTo>
                  <a:cubicBezTo>
                    <a:pt x="40581" y="20454"/>
                    <a:pt x="26956" y="27272"/>
                    <a:pt x="17304" y="38067"/>
                  </a:cubicBezTo>
                  <a:cubicBezTo>
                    <a:pt x="839" y="56248"/>
                    <a:pt x="-4270" y="81247"/>
                    <a:pt x="3678" y="103973"/>
                  </a:cubicBezTo>
                  <a:cubicBezTo>
                    <a:pt x="4246" y="105677"/>
                    <a:pt x="4813" y="107950"/>
                    <a:pt x="5949" y="109655"/>
                  </a:cubicBezTo>
                  <a:cubicBezTo>
                    <a:pt x="13330" y="131245"/>
                    <a:pt x="25252" y="151130"/>
                    <a:pt x="40014" y="168175"/>
                  </a:cubicBezTo>
                  <a:lnTo>
                    <a:pt x="40014" y="168175"/>
                  </a:lnTo>
                  <a:cubicBezTo>
                    <a:pt x="52504" y="182947"/>
                    <a:pt x="70672" y="190901"/>
                    <a:pt x="89407" y="190901"/>
                  </a:cubicBezTo>
                  <a:cubicBezTo>
                    <a:pt x="108143" y="190901"/>
                    <a:pt x="99059" y="190901"/>
                    <a:pt x="103601" y="189197"/>
                  </a:cubicBezTo>
                  <a:cubicBezTo>
                    <a:pt x="117794" y="186356"/>
                    <a:pt x="130852" y="177834"/>
                    <a:pt x="139936" y="167038"/>
                  </a:cubicBezTo>
                  <a:cubicBezTo>
                    <a:pt x="167756" y="134653"/>
                    <a:pt x="193872" y="100564"/>
                    <a:pt x="218285" y="65906"/>
                  </a:cubicBezTo>
                  <a:cubicBezTo>
                    <a:pt x="237588" y="38067"/>
                    <a:pt x="217149" y="0"/>
                    <a:pt x="184220" y="0"/>
                  </a:cubicBezTo>
                  <a:lnTo>
                    <a:pt x="184220" y="0"/>
                  </a:lnTo>
                  <a:close/>
                </a:path>
              </a:pathLst>
            </a:custGeom>
            <a:solidFill>
              <a:srgbClr val="A5B99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8900"/>
                <a:buFont typeface="Arial"/>
                <a:buNone/>
              </a:pPr>
              <a:r>
                <a:t/>
              </a:r>
              <a:endParaRPr b="0" i="0" sz="8900" u="none" cap="none" strike="noStrike">
                <a:solidFill>
                  <a:schemeClr val="dk1"/>
                </a:solidFill>
                <a:latin typeface="Calibri"/>
                <a:ea typeface="Calibri"/>
                <a:cs typeface="Calibri"/>
                <a:sym typeface="Calibri"/>
              </a:endParaRPr>
            </a:p>
          </p:txBody>
        </p:sp>
        <p:sp>
          <p:nvSpPr>
            <p:cNvPr id="715" name="Google Shape;715;p45"/>
            <p:cNvSpPr/>
            <p:nvPr/>
          </p:nvSpPr>
          <p:spPr>
            <a:xfrm>
              <a:off x="8229514" y="1119521"/>
              <a:ext cx="959131" cy="1250189"/>
            </a:xfrm>
            <a:custGeom>
              <a:rect b="b" l="l" r="r" t="t"/>
              <a:pathLst>
                <a:path extrusionOk="0" h="222717" w="170866">
                  <a:moveTo>
                    <a:pt x="84865" y="11363"/>
                  </a:moveTo>
                  <a:cubicBezTo>
                    <a:pt x="93949" y="11363"/>
                    <a:pt x="103601" y="12500"/>
                    <a:pt x="112685" y="14204"/>
                  </a:cubicBezTo>
                  <a:lnTo>
                    <a:pt x="112685" y="14204"/>
                  </a:lnTo>
                  <a:cubicBezTo>
                    <a:pt x="125175" y="16477"/>
                    <a:pt x="136530" y="22726"/>
                    <a:pt x="143911" y="31249"/>
                  </a:cubicBezTo>
                  <a:cubicBezTo>
                    <a:pt x="157536" y="46021"/>
                    <a:pt x="161511" y="67043"/>
                    <a:pt x="155266" y="85792"/>
                  </a:cubicBezTo>
                  <a:cubicBezTo>
                    <a:pt x="142775" y="122154"/>
                    <a:pt x="128014" y="158516"/>
                    <a:pt x="112117" y="193742"/>
                  </a:cubicBezTo>
                  <a:cubicBezTo>
                    <a:pt x="107007" y="204537"/>
                    <a:pt x="96788" y="211355"/>
                    <a:pt x="84298" y="211355"/>
                  </a:cubicBezTo>
                  <a:cubicBezTo>
                    <a:pt x="71807" y="211355"/>
                    <a:pt x="61588" y="204537"/>
                    <a:pt x="56478" y="193742"/>
                  </a:cubicBezTo>
                  <a:cubicBezTo>
                    <a:pt x="40581" y="158516"/>
                    <a:pt x="25820" y="122722"/>
                    <a:pt x="13330" y="85792"/>
                  </a:cubicBezTo>
                  <a:cubicBezTo>
                    <a:pt x="6517" y="67043"/>
                    <a:pt x="11059" y="46021"/>
                    <a:pt x="24685" y="31249"/>
                  </a:cubicBezTo>
                  <a:cubicBezTo>
                    <a:pt x="32633" y="22726"/>
                    <a:pt x="43420" y="16477"/>
                    <a:pt x="55911" y="14204"/>
                  </a:cubicBezTo>
                  <a:lnTo>
                    <a:pt x="55911" y="14204"/>
                  </a:lnTo>
                  <a:cubicBezTo>
                    <a:pt x="64994" y="12500"/>
                    <a:pt x="74646" y="11363"/>
                    <a:pt x="83730" y="11363"/>
                  </a:cubicBezTo>
                  <a:moveTo>
                    <a:pt x="84865" y="0"/>
                  </a:moveTo>
                  <a:cubicBezTo>
                    <a:pt x="74646" y="0"/>
                    <a:pt x="64994" y="1136"/>
                    <a:pt x="54775" y="2841"/>
                  </a:cubicBezTo>
                  <a:lnTo>
                    <a:pt x="54775" y="2841"/>
                  </a:lnTo>
                  <a:cubicBezTo>
                    <a:pt x="40581" y="5682"/>
                    <a:pt x="26955" y="12500"/>
                    <a:pt x="17304" y="23295"/>
                  </a:cubicBezTo>
                  <a:cubicBezTo>
                    <a:pt x="839" y="41476"/>
                    <a:pt x="-4270" y="67043"/>
                    <a:pt x="3678" y="89201"/>
                  </a:cubicBezTo>
                  <a:cubicBezTo>
                    <a:pt x="16736" y="126131"/>
                    <a:pt x="30930" y="162493"/>
                    <a:pt x="47394" y="198287"/>
                  </a:cubicBezTo>
                  <a:cubicBezTo>
                    <a:pt x="54775" y="214764"/>
                    <a:pt x="70104" y="222718"/>
                    <a:pt x="85433" y="222718"/>
                  </a:cubicBezTo>
                  <a:cubicBezTo>
                    <a:pt x="100762" y="222718"/>
                    <a:pt x="116091" y="214764"/>
                    <a:pt x="123472" y="198287"/>
                  </a:cubicBezTo>
                  <a:cubicBezTo>
                    <a:pt x="139936" y="163061"/>
                    <a:pt x="154130" y="126699"/>
                    <a:pt x="167188" y="89201"/>
                  </a:cubicBezTo>
                  <a:cubicBezTo>
                    <a:pt x="175137" y="66475"/>
                    <a:pt x="170027" y="41476"/>
                    <a:pt x="153562" y="23295"/>
                  </a:cubicBezTo>
                  <a:cubicBezTo>
                    <a:pt x="143911" y="12500"/>
                    <a:pt x="130285" y="5682"/>
                    <a:pt x="116091" y="2841"/>
                  </a:cubicBezTo>
                  <a:lnTo>
                    <a:pt x="116091" y="2841"/>
                  </a:lnTo>
                  <a:cubicBezTo>
                    <a:pt x="106440" y="1136"/>
                    <a:pt x="96220" y="0"/>
                    <a:pt x="86001" y="0"/>
                  </a:cubicBezTo>
                  <a:lnTo>
                    <a:pt x="86001" y="0"/>
                  </a:lnTo>
                  <a:close/>
                </a:path>
              </a:pathLst>
            </a:custGeom>
            <a:solidFill>
              <a:srgbClr val="475043"/>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8900"/>
                <a:buFont typeface="Arial"/>
                <a:buNone/>
              </a:pPr>
              <a:r>
                <a:t/>
              </a:r>
              <a:endParaRPr b="0" i="0" sz="8900" u="none" cap="none" strike="noStrike">
                <a:solidFill>
                  <a:schemeClr val="dk1"/>
                </a:solidFill>
                <a:latin typeface="Calibri"/>
                <a:ea typeface="Calibri"/>
                <a:cs typeface="Calibri"/>
                <a:sym typeface="Calibri"/>
              </a:endParaRPr>
            </a:p>
          </p:txBody>
        </p:sp>
        <p:sp>
          <p:nvSpPr>
            <p:cNvPr id="716" name="Google Shape;716;p45"/>
            <p:cNvSpPr/>
            <p:nvPr/>
          </p:nvSpPr>
          <p:spPr>
            <a:xfrm>
              <a:off x="8965747" y="1009814"/>
              <a:ext cx="2424109" cy="2115599"/>
            </a:xfrm>
            <a:custGeom>
              <a:rect b="b" l="l" r="r" t="t"/>
              <a:pathLst>
                <a:path extrusionOk="0" h="376887" w="431847">
                  <a:moveTo>
                    <a:pt x="1446" y="263852"/>
                  </a:moveTo>
                  <a:cubicBezTo>
                    <a:pt x="1446" y="263852"/>
                    <a:pt x="1446" y="263852"/>
                    <a:pt x="1446" y="263852"/>
                  </a:cubicBezTo>
                  <a:cubicBezTo>
                    <a:pt x="5420" y="276920"/>
                    <a:pt x="11665" y="288852"/>
                    <a:pt x="19613" y="299646"/>
                  </a:cubicBezTo>
                  <a:cubicBezTo>
                    <a:pt x="19613" y="300215"/>
                    <a:pt x="20749" y="300783"/>
                    <a:pt x="21317" y="301919"/>
                  </a:cubicBezTo>
                  <a:cubicBezTo>
                    <a:pt x="27562" y="310441"/>
                    <a:pt x="37214" y="315555"/>
                    <a:pt x="48001" y="316123"/>
                  </a:cubicBezTo>
                  <a:cubicBezTo>
                    <a:pt x="48001" y="316123"/>
                    <a:pt x="49136" y="316123"/>
                    <a:pt x="49704" y="316123"/>
                  </a:cubicBezTo>
                  <a:cubicBezTo>
                    <a:pt x="49704" y="316123"/>
                    <a:pt x="50272" y="316123"/>
                    <a:pt x="50839" y="316123"/>
                  </a:cubicBezTo>
                  <a:cubicBezTo>
                    <a:pt x="97394" y="319532"/>
                    <a:pt x="143949" y="325782"/>
                    <a:pt x="189936" y="334304"/>
                  </a:cubicBezTo>
                  <a:cubicBezTo>
                    <a:pt x="206401" y="337713"/>
                    <a:pt x="222298" y="345099"/>
                    <a:pt x="234220" y="357030"/>
                  </a:cubicBezTo>
                  <a:cubicBezTo>
                    <a:pt x="235924" y="358735"/>
                    <a:pt x="237627" y="360439"/>
                    <a:pt x="238762" y="362144"/>
                  </a:cubicBezTo>
                  <a:cubicBezTo>
                    <a:pt x="258065" y="384302"/>
                    <a:pt x="293833" y="380893"/>
                    <a:pt x="309162" y="355894"/>
                  </a:cubicBezTo>
                  <a:cubicBezTo>
                    <a:pt x="357988" y="278625"/>
                    <a:pt x="397162" y="196242"/>
                    <a:pt x="427821" y="109314"/>
                  </a:cubicBezTo>
                  <a:cubicBezTo>
                    <a:pt x="432363" y="95678"/>
                    <a:pt x="433498" y="80338"/>
                    <a:pt x="428956" y="66702"/>
                  </a:cubicBezTo>
                  <a:cubicBezTo>
                    <a:pt x="421575" y="43407"/>
                    <a:pt x="402272" y="26363"/>
                    <a:pt x="378995" y="21817"/>
                  </a:cubicBezTo>
                  <a:cubicBezTo>
                    <a:pt x="284749" y="3636"/>
                    <a:pt x="189936" y="-3182"/>
                    <a:pt x="95691" y="1364"/>
                  </a:cubicBezTo>
                  <a:cubicBezTo>
                    <a:pt x="66168" y="2500"/>
                    <a:pt x="45162" y="32044"/>
                    <a:pt x="54814" y="59884"/>
                  </a:cubicBezTo>
                  <a:cubicBezTo>
                    <a:pt x="55381" y="62156"/>
                    <a:pt x="55949" y="64429"/>
                    <a:pt x="56517" y="66134"/>
                  </a:cubicBezTo>
                  <a:cubicBezTo>
                    <a:pt x="60491" y="82042"/>
                    <a:pt x="59355" y="99087"/>
                    <a:pt x="53678" y="114995"/>
                  </a:cubicBezTo>
                  <a:cubicBezTo>
                    <a:pt x="39484" y="155334"/>
                    <a:pt x="23588" y="194537"/>
                    <a:pt x="5420" y="233172"/>
                  </a:cubicBezTo>
                  <a:cubicBezTo>
                    <a:pt x="4284" y="235445"/>
                    <a:pt x="3149" y="237717"/>
                    <a:pt x="2014" y="239990"/>
                  </a:cubicBezTo>
                  <a:cubicBezTo>
                    <a:pt x="-258" y="247376"/>
                    <a:pt x="-825" y="255330"/>
                    <a:pt x="1446" y="262716"/>
                  </a:cubicBezTo>
                  <a:close/>
                </a:path>
              </a:pathLst>
            </a:custGeom>
            <a:solidFill>
              <a:srgbClr val="475043"/>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8900"/>
                <a:buFont typeface="Arial"/>
                <a:buNone/>
              </a:pPr>
              <a:r>
                <a:t/>
              </a:r>
              <a:endParaRPr b="0" i="0" sz="8900" u="none" cap="none" strike="noStrike">
                <a:solidFill>
                  <a:schemeClr val="dk1"/>
                </a:solidFill>
                <a:latin typeface="Calibri"/>
                <a:ea typeface="Calibri"/>
                <a:cs typeface="Calibri"/>
                <a:sym typeface="Calibri"/>
              </a:endParaRPr>
            </a:p>
          </p:txBody>
        </p:sp>
        <p:sp>
          <p:nvSpPr>
            <p:cNvPr id="717" name="Google Shape;717;p45"/>
            <p:cNvSpPr/>
            <p:nvPr/>
          </p:nvSpPr>
          <p:spPr>
            <a:xfrm>
              <a:off x="6002890" y="1009814"/>
              <a:ext cx="2424109" cy="2115599"/>
            </a:xfrm>
            <a:custGeom>
              <a:rect b="b" l="l" r="r" t="t"/>
              <a:pathLst>
                <a:path extrusionOk="0" h="376887" w="431847">
                  <a:moveTo>
                    <a:pt x="430402" y="263852"/>
                  </a:moveTo>
                  <a:cubicBezTo>
                    <a:pt x="430402" y="263852"/>
                    <a:pt x="430402" y="263852"/>
                    <a:pt x="430402" y="263852"/>
                  </a:cubicBezTo>
                  <a:cubicBezTo>
                    <a:pt x="426427" y="276920"/>
                    <a:pt x="420182" y="288852"/>
                    <a:pt x="412234" y="299646"/>
                  </a:cubicBezTo>
                  <a:cubicBezTo>
                    <a:pt x="412234" y="300215"/>
                    <a:pt x="411098" y="300783"/>
                    <a:pt x="410531" y="301919"/>
                  </a:cubicBezTo>
                  <a:cubicBezTo>
                    <a:pt x="404286" y="310441"/>
                    <a:pt x="394634" y="315555"/>
                    <a:pt x="383847" y="316123"/>
                  </a:cubicBezTo>
                  <a:cubicBezTo>
                    <a:pt x="383847" y="316123"/>
                    <a:pt x="382711" y="316123"/>
                    <a:pt x="382144" y="316123"/>
                  </a:cubicBezTo>
                  <a:cubicBezTo>
                    <a:pt x="382144" y="316123"/>
                    <a:pt x="381576" y="316123"/>
                    <a:pt x="381008" y="316123"/>
                  </a:cubicBezTo>
                  <a:cubicBezTo>
                    <a:pt x="334453" y="319532"/>
                    <a:pt x="287898" y="325782"/>
                    <a:pt x="241911" y="334304"/>
                  </a:cubicBezTo>
                  <a:cubicBezTo>
                    <a:pt x="225447" y="337713"/>
                    <a:pt x="209550" y="345099"/>
                    <a:pt x="197627" y="357030"/>
                  </a:cubicBezTo>
                  <a:cubicBezTo>
                    <a:pt x="195924" y="358735"/>
                    <a:pt x="194221" y="360439"/>
                    <a:pt x="193085" y="362144"/>
                  </a:cubicBezTo>
                  <a:cubicBezTo>
                    <a:pt x="173782" y="384302"/>
                    <a:pt x="138014" y="380893"/>
                    <a:pt x="122685" y="355894"/>
                  </a:cubicBezTo>
                  <a:cubicBezTo>
                    <a:pt x="73859" y="278625"/>
                    <a:pt x="34685" y="196242"/>
                    <a:pt x="4027" y="109314"/>
                  </a:cubicBezTo>
                  <a:cubicBezTo>
                    <a:pt x="-515" y="95678"/>
                    <a:pt x="-1650" y="80338"/>
                    <a:pt x="2891" y="66702"/>
                  </a:cubicBezTo>
                  <a:cubicBezTo>
                    <a:pt x="10272" y="43407"/>
                    <a:pt x="29575" y="26363"/>
                    <a:pt x="52853" y="21817"/>
                  </a:cubicBezTo>
                  <a:cubicBezTo>
                    <a:pt x="147098" y="3636"/>
                    <a:pt x="241911" y="-3182"/>
                    <a:pt x="336157" y="1364"/>
                  </a:cubicBezTo>
                  <a:cubicBezTo>
                    <a:pt x="365679" y="2500"/>
                    <a:pt x="386685" y="32044"/>
                    <a:pt x="377034" y="59884"/>
                  </a:cubicBezTo>
                  <a:cubicBezTo>
                    <a:pt x="376466" y="62156"/>
                    <a:pt x="375899" y="64429"/>
                    <a:pt x="375331" y="66134"/>
                  </a:cubicBezTo>
                  <a:cubicBezTo>
                    <a:pt x="371356" y="82042"/>
                    <a:pt x="372492" y="99087"/>
                    <a:pt x="378169" y="114995"/>
                  </a:cubicBezTo>
                  <a:cubicBezTo>
                    <a:pt x="392363" y="155334"/>
                    <a:pt x="408260" y="194537"/>
                    <a:pt x="426427" y="233172"/>
                  </a:cubicBezTo>
                  <a:cubicBezTo>
                    <a:pt x="427563" y="235445"/>
                    <a:pt x="428699" y="237717"/>
                    <a:pt x="429834" y="239990"/>
                  </a:cubicBezTo>
                  <a:cubicBezTo>
                    <a:pt x="432105" y="247376"/>
                    <a:pt x="432673" y="255330"/>
                    <a:pt x="430402" y="262716"/>
                  </a:cubicBezTo>
                  <a:close/>
                </a:path>
              </a:pathLst>
            </a:custGeom>
            <a:solidFill>
              <a:srgbClr val="A5B99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8900"/>
                <a:buFont typeface="Arial"/>
                <a:buNone/>
              </a:pPr>
              <a:r>
                <a:t/>
              </a:r>
              <a:endParaRPr b="0" i="0" sz="8900" u="none" cap="none" strike="noStrike">
                <a:solidFill>
                  <a:schemeClr val="dk1"/>
                </a:solidFill>
                <a:latin typeface="Calibri"/>
                <a:ea typeface="Calibri"/>
                <a:cs typeface="Calibri"/>
                <a:sym typeface="Calibri"/>
              </a:endParaRPr>
            </a:p>
          </p:txBody>
        </p:sp>
        <p:sp>
          <p:nvSpPr>
            <p:cNvPr id="718" name="Google Shape;718;p45"/>
            <p:cNvSpPr/>
            <p:nvPr/>
          </p:nvSpPr>
          <p:spPr>
            <a:xfrm>
              <a:off x="7520258" y="3196894"/>
              <a:ext cx="2377642" cy="2651292"/>
            </a:xfrm>
            <a:custGeom>
              <a:rect b="b" l="l" r="r" t="t"/>
              <a:pathLst>
                <a:path extrusionOk="0" h="472319" w="423569">
                  <a:moveTo>
                    <a:pt x="183970" y="3203"/>
                  </a:moveTo>
                  <a:cubicBezTo>
                    <a:pt x="183970" y="3203"/>
                    <a:pt x="183970" y="3203"/>
                    <a:pt x="183970" y="3203"/>
                  </a:cubicBezTo>
                  <a:cubicBezTo>
                    <a:pt x="197029" y="-206"/>
                    <a:pt x="210654" y="-774"/>
                    <a:pt x="224280" y="931"/>
                  </a:cubicBezTo>
                  <a:cubicBezTo>
                    <a:pt x="225416" y="931"/>
                    <a:pt x="225983" y="931"/>
                    <a:pt x="227119" y="931"/>
                  </a:cubicBezTo>
                  <a:cubicBezTo>
                    <a:pt x="237338" y="2067"/>
                    <a:pt x="246990" y="7749"/>
                    <a:pt x="252667" y="16271"/>
                  </a:cubicBezTo>
                  <a:cubicBezTo>
                    <a:pt x="252667" y="16271"/>
                    <a:pt x="253235" y="16839"/>
                    <a:pt x="253803" y="17407"/>
                  </a:cubicBezTo>
                  <a:cubicBezTo>
                    <a:pt x="253803" y="17407"/>
                    <a:pt x="253803" y="17407"/>
                    <a:pt x="253803" y="17976"/>
                  </a:cubicBezTo>
                  <a:cubicBezTo>
                    <a:pt x="279919" y="56610"/>
                    <a:pt x="308874" y="93540"/>
                    <a:pt x="339532" y="128766"/>
                  </a:cubicBezTo>
                  <a:cubicBezTo>
                    <a:pt x="350887" y="141834"/>
                    <a:pt x="365080" y="151493"/>
                    <a:pt x="381545" y="155470"/>
                  </a:cubicBezTo>
                  <a:cubicBezTo>
                    <a:pt x="383816" y="156038"/>
                    <a:pt x="386087" y="156606"/>
                    <a:pt x="388358" y="157174"/>
                  </a:cubicBezTo>
                  <a:cubicBezTo>
                    <a:pt x="417313" y="162288"/>
                    <a:pt x="432074" y="195241"/>
                    <a:pt x="418448" y="221376"/>
                  </a:cubicBezTo>
                  <a:cubicBezTo>
                    <a:pt x="376435" y="302054"/>
                    <a:pt x="324771" y="378188"/>
                    <a:pt x="265158" y="448071"/>
                  </a:cubicBezTo>
                  <a:cubicBezTo>
                    <a:pt x="255506" y="459434"/>
                    <a:pt x="243016" y="467388"/>
                    <a:pt x="228822" y="470797"/>
                  </a:cubicBezTo>
                  <a:cubicBezTo>
                    <a:pt x="204977" y="475911"/>
                    <a:pt x="180564" y="467956"/>
                    <a:pt x="165235" y="449775"/>
                  </a:cubicBezTo>
                  <a:cubicBezTo>
                    <a:pt x="102215" y="377620"/>
                    <a:pt x="48847" y="299214"/>
                    <a:pt x="5131" y="215126"/>
                  </a:cubicBezTo>
                  <a:cubicBezTo>
                    <a:pt x="-8494" y="188991"/>
                    <a:pt x="6267" y="156038"/>
                    <a:pt x="34654" y="150356"/>
                  </a:cubicBezTo>
                  <a:cubicBezTo>
                    <a:pt x="36925" y="150356"/>
                    <a:pt x="39196" y="149220"/>
                    <a:pt x="41467" y="148652"/>
                  </a:cubicBezTo>
                  <a:cubicBezTo>
                    <a:pt x="57364" y="144106"/>
                    <a:pt x="71557" y="134448"/>
                    <a:pt x="82344" y="121948"/>
                  </a:cubicBezTo>
                  <a:cubicBezTo>
                    <a:pt x="110164" y="89563"/>
                    <a:pt x="136280" y="55474"/>
                    <a:pt x="160125" y="20816"/>
                  </a:cubicBezTo>
                  <a:cubicBezTo>
                    <a:pt x="161260" y="18544"/>
                    <a:pt x="162964" y="16271"/>
                    <a:pt x="164667" y="14567"/>
                  </a:cubicBezTo>
                  <a:cubicBezTo>
                    <a:pt x="169777" y="8885"/>
                    <a:pt x="176590" y="4340"/>
                    <a:pt x="183970" y="2635"/>
                  </a:cubicBezTo>
                  <a:close/>
                </a:path>
              </a:pathLst>
            </a:custGeom>
            <a:solidFill>
              <a:srgbClr val="ECBA2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8900"/>
                <a:buFont typeface="Arial"/>
                <a:buNone/>
              </a:pPr>
              <a:r>
                <a:t/>
              </a:r>
              <a:endParaRPr b="0" i="0" sz="8900" u="none" cap="none" strike="noStrike">
                <a:solidFill>
                  <a:schemeClr val="dk1"/>
                </a:solidFill>
                <a:latin typeface="Calibri"/>
                <a:ea typeface="Calibri"/>
                <a:cs typeface="Calibri"/>
                <a:sym typeface="Calibri"/>
              </a:endParaRPr>
            </a:p>
          </p:txBody>
        </p:sp>
        <p:sp>
          <p:nvSpPr>
            <p:cNvPr id="719" name="Google Shape;719;p45"/>
            <p:cNvSpPr txBox="1"/>
            <p:nvPr/>
          </p:nvSpPr>
          <p:spPr>
            <a:xfrm>
              <a:off x="6382148" y="1409820"/>
              <a:ext cx="1516545" cy="906377"/>
            </a:xfrm>
            <a:prstGeom prst="rect">
              <a:avLst/>
            </a:prstGeom>
            <a:noFill/>
            <a:ln>
              <a:noFill/>
            </a:ln>
          </p:spPr>
          <p:txBody>
            <a:bodyPr anchorCtr="0" anchor="b" bIns="45700" lIns="0" spcFirstLastPara="1" rIns="0" wrap="square" tIns="45700">
              <a:spAutoFit/>
            </a:bodyPr>
            <a:lstStyle/>
            <a:p>
              <a:pPr indent="0" lvl="0" marL="0" marR="0" rtl="0" algn="ctr">
                <a:lnSpc>
                  <a:spcPct val="100000"/>
                </a:lnSpc>
                <a:spcBef>
                  <a:spcPts val="0"/>
                </a:spcBef>
                <a:spcAft>
                  <a:spcPts val="0"/>
                </a:spcAft>
                <a:buClr>
                  <a:srgbClr val="000000"/>
                </a:buClr>
                <a:buSzPts val="11500"/>
                <a:buFont typeface="Arial"/>
                <a:buNone/>
              </a:pPr>
              <a:r>
                <a:rPr b="1" i="0" lang="en-US" sz="11500" u="none" cap="none" strike="noStrike">
                  <a:solidFill>
                    <a:schemeClr val="accent4"/>
                  </a:solidFill>
                  <a:latin typeface="Calibri"/>
                  <a:ea typeface="Calibri"/>
                  <a:cs typeface="Calibri"/>
                  <a:sym typeface="Calibri"/>
                </a:rPr>
                <a:t>Take Action</a:t>
              </a:r>
              <a:endParaRPr b="0" i="0" sz="1400" u="none" cap="none" strike="noStrike">
                <a:solidFill>
                  <a:srgbClr val="000000"/>
                </a:solidFill>
                <a:latin typeface="Arial"/>
                <a:ea typeface="Arial"/>
                <a:cs typeface="Arial"/>
                <a:sym typeface="Arial"/>
              </a:endParaRPr>
            </a:p>
          </p:txBody>
        </p:sp>
        <p:sp>
          <p:nvSpPr>
            <p:cNvPr id="720" name="Google Shape;720;p45"/>
            <p:cNvSpPr txBox="1"/>
            <p:nvPr/>
          </p:nvSpPr>
          <p:spPr>
            <a:xfrm>
              <a:off x="9406823" y="1412219"/>
              <a:ext cx="1516545" cy="906377"/>
            </a:xfrm>
            <a:prstGeom prst="rect">
              <a:avLst/>
            </a:prstGeom>
            <a:noFill/>
            <a:ln>
              <a:noFill/>
            </a:ln>
          </p:spPr>
          <p:txBody>
            <a:bodyPr anchorCtr="0" anchor="b" bIns="45700" lIns="0" spcFirstLastPara="1" rIns="0" wrap="square" tIns="45700">
              <a:spAutoFit/>
            </a:bodyPr>
            <a:lstStyle/>
            <a:p>
              <a:pPr indent="0" lvl="0" marL="0" marR="0" rtl="0" algn="ctr">
                <a:lnSpc>
                  <a:spcPct val="100000"/>
                </a:lnSpc>
                <a:spcBef>
                  <a:spcPts val="0"/>
                </a:spcBef>
                <a:spcAft>
                  <a:spcPts val="0"/>
                </a:spcAft>
                <a:buClr>
                  <a:srgbClr val="000000"/>
                </a:buClr>
                <a:buSzPts val="11500"/>
                <a:buFont typeface="Arial"/>
                <a:buNone/>
              </a:pPr>
              <a:r>
                <a:rPr b="1" i="0" lang="en-US" sz="11500" u="none" cap="none" strike="noStrike">
                  <a:solidFill>
                    <a:schemeClr val="accent4"/>
                  </a:solidFill>
                  <a:latin typeface="Calibri"/>
                  <a:ea typeface="Calibri"/>
                  <a:cs typeface="Calibri"/>
                  <a:sym typeface="Calibri"/>
                </a:rPr>
                <a:t>Tune </a:t>
              </a:r>
              <a:br>
                <a:rPr b="1" i="0" lang="en-US" sz="11500" u="none" cap="none" strike="noStrike">
                  <a:solidFill>
                    <a:schemeClr val="accent4"/>
                  </a:solidFill>
                  <a:latin typeface="Calibri"/>
                  <a:ea typeface="Calibri"/>
                  <a:cs typeface="Calibri"/>
                  <a:sym typeface="Calibri"/>
                </a:rPr>
              </a:br>
              <a:r>
                <a:rPr b="1" i="0" lang="en-US" sz="11500" u="none" cap="none" strike="noStrike">
                  <a:solidFill>
                    <a:schemeClr val="accent4"/>
                  </a:solidFill>
                  <a:latin typeface="Calibri"/>
                  <a:ea typeface="Calibri"/>
                  <a:cs typeface="Calibri"/>
                  <a:sym typeface="Calibri"/>
                </a:rPr>
                <a:t>In</a:t>
              </a:r>
              <a:endParaRPr b="0" i="0" sz="1400" u="none" cap="none" strike="noStrike">
                <a:solidFill>
                  <a:srgbClr val="000000"/>
                </a:solidFill>
                <a:latin typeface="Arial"/>
                <a:ea typeface="Arial"/>
                <a:cs typeface="Arial"/>
                <a:sym typeface="Arial"/>
              </a:endParaRPr>
            </a:p>
          </p:txBody>
        </p:sp>
        <p:sp>
          <p:nvSpPr>
            <p:cNvPr id="721" name="Google Shape;721;p45"/>
            <p:cNvSpPr txBox="1"/>
            <p:nvPr/>
          </p:nvSpPr>
          <p:spPr>
            <a:xfrm>
              <a:off x="7950806" y="4111113"/>
              <a:ext cx="1516545" cy="906377"/>
            </a:xfrm>
            <a:prstGeom prst="rect">
              <a:avLst/>
            </a:prstGeom>
            <a:noFill/>
            <a:ln>
              <a:noFill/>
            </a:ln>
          </p:spPr>
          <p:txBody>
            <a:bodyPr anchorCtr="0" anchor="b" bIns="45700" lIns="0" spcFirstLastPara="1" rIns="0" wrap="square" tIns="45700">
              <a:spAutoFit/>
            </a:bodyPr>
            <a:lstStyle/>
            <a:p>
              <a:pPr indent="0" lvl="0" marL="0" marR="0" rtl="0" algn="ctr">
                <a:lnSpc>
                  <a:spcPct val="100000"/>
                </a:lnSpc>
                <a:spcBef>
                  <a:spcPts val="0"/>
                </a:spcBef>
                <a:spcAft>
                  <a:spcPts val="0"/>
                </a:spcAft>
                <a:buClr>
                  <a:srgbClr val="000000"/>
                </a:buClr>
                <a:buSzPts val="11500"/>
                <a:buFont typeface="Arial"/>
                <a:buNone/>
              </a:pPr>
              <a:r>
                <a:rPr b="1" i="0" lang="en-US" sz="11500" u="none" cap="none" strike="noStrike">
                  <a:solidFill>
                    <a:schemeClr val="accent4"/>
                  </a:solidFill>
                  <a:latin typeface="Calibri"/>
                  <a:ea typeface="Calibri"/>
                  <a:cs typeface="Calibri"/>
                  <a:sym typeface="Calibri"/>
                </a:rPr>
                <a:t>Test </a:t>
              </a:r>
              <a:br>
                <a:rPr b="1" i="0" lang="en-US" sz="11500" u="none" cap="none" strike="noStrike">
                  <a:solidFill>
                    <a:schemeClr val="accent4"/>
                  </a:solidFill>
                  <a:latin typeface="Calibri"/>
                  <a:ea typeface="Calibri"/>
                  <a:cs typeface="Calibri"/>
                  <a:sym typeface="Calibri"/>
                </a:rPr>
              </a:br>
              <a:r>
                <a:rPr b="1" i="0" lang="en-US" sz="11500" u="none" cap="none" strike="noStrike">
                  <a:solidFill>
                    <a:schemeClr val="accent4"/>
                  </a:solidFill>
                  <a:latin typeface="Calibri"/>
                  <a:ea typeface="Calibri"/>
                  <a:cs typeface="Calibri"/>
                  <a:sym typeface="Calibri"/>
                </a:rPr>
                <a:t>It</a:t>
              </a:r>
              <a:endParaRPr b="0" i="0" sz="1400" u="none" cap="none" strike="noStrike">
                <a:solidFill>
                  <a:srgbClr val="000000"/>
                </a:solidFill>
                <a:latin typeface="Arial"/>
                <a:ea typeface="Arial"/>
                <a:cs typeface="Arial"/>
                <a:sym typeface="Arial"/>
              </a:endParaRPr>
            </a:p>
          </p:txBody>
        </p:sp>
        <p:sp>
          <p:nvSpPr>
            <p:cNvPr id="722" name="Google Shape;722;p45"/>
            <p:cNvSpPr txBox="1"/>
            <p:nvPr/>
          </p:nvSpPr>
          <p:spPr>
            <a:xfrm>
              <a:off x="8365181" y="1220762"/>
              <a:ext cx="687796" cy="612843"/>
            </a:xfrm>
            <a:prstGeom prst="rect">
              <a:avLst/>
            </a:prstGeom>
            <a:noFill/>
            <a:ln>
              <a:noFill/>
            </a:ln>
          </p:spPr>
          <p:txBody>
            <a:bodyPr anchorCtr="0" anchor="b" bIns="45700" lIns="0" spcFirstLastPara="1" rIns="0" wrap="square" tIns="45700">
              <a:spAutoFit/>
            </a:bodyPr>
            <a:lstStyle/>
            <a:p>
              <a:pPr indent="0" lvl="0" marL="0" marR="0" rtl="0" algn="ctr">
                <a:lnSpc>
                  <a:spcPct val="100000"/>
                </a:lnSpc>
                <a:spcBef>
                  <a:spcPts val="0"/>
                </a:spcBef>
                <a:spcAft>
                  <a:spcPts val="0"/>
                </a:spcAft>
                <a:buClr>
                  <a:srgbClr val="000000"/>
                </a:buClr>
                <a:buSzPts val="13800"/>
                <a:buFont typeface="Arial"/>
                <a:buNone/>
              </a:pPr>
              <a:r>
                <a:rPr b="1" i="0" lang="en-US" sz="13800" u="none" cap="none" strike="noStrike">
                  <a:solidFill>
                    <a:srgbClr val="475043"/>
                  </a:solidFill>
                  <a:latin typeface="Calibri"/>
                  <a:ea typeface="Calibri"/>
                  <a:cs typeface="Calibri"/>
                  <a:sym typeface="Calibri"/>
                </a:rPr>
                <a:t>01</a:t>
              </a:r>
              <a:endParaRPr b="0" i="0" sz="1400" u="none" cap="none" strike="noStrike">
                <a:solidFill>
                  <a:srgbClr val="475043"/>
                </a:solidFill>
                <a:latin typeface="Arial"/>
                <a:ea typeface="Arial"/>
                <a:cs typeface="Arial"/>
                <a:sym typeface="Arial"/>
              </a:endParaRPr>
            </a:p>
          </p:txBody>
        </p:sp>
        <p:sp>
          <p:nvSpPr>
            <p:cNvPr id="723" name="Google Shape;723;p45"/>
            <p:cNvSpPr txBox="1"/>
            <p:nvPr/>
          </p:nvSpPr>
          <p:spPr>
            <a:xfrm>
              <a:off x="9412617" y="3079134"/>
              <a:ext cx="687796" cy="612843"/>
            </a:xfrm>
            <a:prstGeom prst="rect">
              <a:avLst/>
            </a:prstGeom>
            <a:noFill/>
            <a:ln>
              <a:noFill/>
            </a:ln>
          </p:spPr>
          <p:txBody>
            <a:bodyPr anchorCtr="0" anchor="b" bIns="45700" lIns="0" spcFirstLastPara="1" rIns="0" wrap="square" tIns="45700">
              <a:spAutoFit/>
            </a:bodyPr>
            <a:lstStyle/>
            <a:p>
              <a:pPr indent="0" lvl="0" marL="0" marR="0" rtl="0" algn="ctr">
                <a:lnSpc>
                  <a:spcPct val="100000"/>
                </a:lnSpc>
                <a:spcBef>
                  <a:spcPts val="0"/>
                </a:spcBef>
                <a:spcAft>
                  <a:spcPts val="0"/>
                </a:spcAft>
                <a:buClr>
                  <a:srgbClr val="000000"/>
                </a:buClr>
                <a:buSzPts val="13800"/>
                <a:buFont typeface="Arial"/>
                <a:buNone/>
              </a:pPr>
              <a:r>
                <a:rPr b="1" i="0" lang="en-US" sz="13800" u="none" cap="none" strike="noStrike">
                  <a:solidFill>
                    <a:srgbClr val="ECBA2B"/>
                  </a:solidFill>
                  <a:latin typeface="Calibri"/>
                  <a:ea typeface="Calibri"/>
                  <a:cs typeface="Calibri"/>
                  <a:sym typeface="Calibri"/>
                </a:rPr>
                <a:t>02</a:t>
              </a:r>
              <a:endParaRPr b="0" i="0" sz="1400" u="none" cap="none" strike="noStrike">
                <a:solidFill>
                  <a:srgbClr val="ECBA2B"/>
                </a:solidFill>
                <a:latin typeface="Arial"/>
                <a:ea typeface="Arial"/>
                <a:cs typeface="Arial"/>
                <a:sym typeface="Arial"/>
              </a:endParaRPr>
            </a:p>
          </p:txBody>
        </p:sp>
        <p:sp>
          <p:nvSpPr>
            <p:cNvPr id="724" name="Google Shape;724;p45"/>
            <p:cNvSpPr txBox="1"/>
            <p:nvPr/>
          </p:nvSpPr>
          <p:spPr>
            <a:xfrm>
              <a:off x="7250709" y="3079134"/>
              <a:ext cx="687796" cy="612843"/>
            </a:xfrm>
            <a:prstGeom prst="rect">
              <a:avLst/>
            </a:prstGeom>
            <a:noFill/>
            <a:ln>
              <a:noFill/>
            </a:ln>
          </p:spPr>
          <p:txBody>
            <a:bodyPr anchorCtr="0" anchor="b" bIns="45700" lIns="0" spcFirstLastPara="1" rIns="0" wrap="square" tIns="45700">
              <a:spAutoFit/>
            </a:bodyPr>
            <a:lstStyle/>
            <a:p>
              <a:pPr indent="0" lvl="0" marL="0" marR="0" rtl="0" algn="ctr">
                <a:lnSpc>
                  <a:spcPct val="100000"/>
                </a:lnSpc>
                <a:spcBef>
                  <a:spcPts val="0"/>
                </a:spcBef>
                <a:spcAft>
                  <a:spcPts val="0"/>
                </a:spcAft>
                <a:buClr>
                  <a:srgbClr val="000000"/>
                </a:buClr>
                <a:buSzPts val="13800"/>
                <a:buFont typeface="Arial"/>
                <a:buNone/>
              </a:pPr>
              <a:r>
                <a:rPr b="1" i="0" lang="en-US" sz="13800" u="none" cap="none" strike="noStrike">
                  <a:solidFill>
                    <a:srgbClr val="A5B99B"/>
                  </a:solidFill>
                  <a:latin typeface="Calibri"/>
                  <a:ea typeface="Calibri"/>
                  <a:cs typeface="Calibri"/>
                  <a:sym typeface="Calibri"/>
                </a:rPr>
                <a:t>03</a:t>
              </a:r>
              <a:endParaRPr b="0" i="0" sz="1400" u="none" cap="none" strike="noStrike">
                <a:solidFill>
                  <a:srgbClr val="A5B99B"/>
                </a:solidFill>
                <a:latin typeface="Arial"/>
                <a:ea typeface="Arial"/>
                <a:cs typeface="Arial"/>
                <a:sym typeface="Arial"/>
              </a:endParaRPr>
            </a:p>
          </p:txBody>
        </p:sp>
      </p:grpSp>
    </p:spTree>
  </p:cSld>
  <p:clrMapOvr>
    <a:masterClrMapping/>
  </p:clrMapOvr>
  <mc:AlternateContent>
    <mc:Choice Requires="p14">
      <p:transition spd="slow" p14:dur="2000">
        <p:push/>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11">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11">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11">
                                            <p:txEl>
                                              <p:pRg end="2" st="2"/>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729" name="Shape 729"/>
        <p:cNvGrpSpPr/>
        <p:nvPr/>
      </p:nvGrpSpPr>
      <p:grpSpPr>
        <a:xfrm>
          <a:off x="0" y="0"/>
          <a:ext cx="0" cy="0"/>
          <a:chOff x="0" y="0"/>
          <a:chExt cx="0" cy="0"/>
        </a:xfrm>
      </p:grpSpPr>
      <p:pic>
        <p:nvPicPr>
          <p:cNvPr id="730" name="Google Shape;730;p46"/>
          <p:cNvPicPr preferRelativeResize="0"/>
          <p:nvPr/>
        </p:nvPicPr>
        <p:blipFill rotWithShape="1">
          <a:blip r:embed="rId3">
            <a:alphaModFix/>
          </a:blip>
          <a:srcRect b="0" l="0" r="0" t="0"/>
          <a:stretch/>
        </p:blipFill>
        <p:spPr>
          <a:xfrm>
            <a:off x="33740726" y="794"/>
            <a:ext cx="17383125" cy="28755975"/>
          </a:xfrm>
          <a:prstGeom prst="rect">
            <a:avLst/>
          </a:prstGeom>
          <a:noFill/>
          <a:ln>
            <a:noFill/>
          </a:ln>
        </p:spPr>
      </p:pic>
      <p:sp>
        <p:nvSpPr>
          <p:cNvPr id="731" name="Google Shape;731;p46"/>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Activity</a:t>
            </a:r>
            <a:endParaRPr/>
          </a:p>
        </p:txBody>
      </p:sp>
      <p:sp>
        <p:nvSpPr>
          <p:cNvPr id="732" name="Google Shape;732;p46"/>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733" name="Google Shape;733;p46"/>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STRUGGLE &amp; SELF-COMPASSION</a:t>
            </a:r>
            <a:endParaRPr/>
          </a:p>
        </p:txBody>
      </p:sp>
      <p:sp>
        <p:nvSpPr>
          <p:cNvPr id="734" name="Google Shape;734;p46"/>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
        <p:nvSpPr>
          <p:cNvPr id="735" name="Google Shape;735;p46"/>
          <p:cNvSpPr txBox="1"/>
          <p:nvPr>
            <p:ph idx="1" type="body"/>
          </p:nvPr>
        </p:nvSpPr>
        <p:spPr>
          <a:xfrm>
            <a:off x="4669404" y="10603288"/>
            <a:ext cx="26525703" cy="14579396"/>
          </a:xfrm>
          <a:prstGeom prst="rect">
            <a:avLst/>
          </a:prstGeom>
          <a:noFill/>
          <a:ln>
            <a:noFill/>
          </a:ln>
        </p:spPr>
        <p:txBody>
          <a:bodyPr anchorCtr="0" anchor="t" bIns="228200" lIns="456400" spcFirstLastPara="1" rIns="456400" wrap="square" tIns="228200">
            <a:noAutofit/>
          </a:bodyPr>
          <a:lstStyle/>
          <a:p>
            <a:pPr indent="-1711516" lvl="0" marL="1711516" rtl="0" algn="l">
              <a:lnSpc>
                <a:spcPct val="130000"/>
              </a:lnSpc>
              <a:spcBef>
                <a:spcPts val="0"/>
              </a:spcBef>
              <a:spcAft>
                <a:spcPts val="0"/>
              </a:spcAft>
              <a:buClr>
                <a:srgbClr val="475043"/>
              </a:buClr>
              <a:buSzPts val="12000"/>
              <a:buFont typeface="Noto Sans Symbols"/>
              <a:buChar char="▪"/>
            </a:pPr>
            <a:r>
              <a:rPr lang="en-US" sz="12000">
                <a:solidFill>
                  <a:srgbClr val="09101B"/>
                </a:solidFill>
                <a:latin typeface="Arial"/>
                <a:ea typeface="Arial"/>
                <a:cs typeface="Arial"/>
                <a:sym typeface="Arial"/>
              </a:rPr>
              <a:t>You </a:t>
            </a:r>
            <a:r>
              <a:rPr b="1" lang="en-US" sz="12000">
                <a:solidFill>
                  <a:srgbClr val="475043"/>
                </a:solidFill>
                <a:latin typeface="Arial"/>
                <a:ea typeface="Arial"/>
                <a:cs typeface="Arial"/>
                <a:sym typeface="Arial"/>
              </a:rPr>
              <a:t>once again</a:t>
            </a:r>
            <a:r>
              <a:rPr lang="en-US" sz="12000">
                <a:solidFill>
                  <a:srgbClr val="09101B"/>
                </a:solidFill>
                <a:latin typeface="Arial"/>
                <a:ea typeface="Arial"/>
                <a:cs typeface="Arial"/>
                <a:sym typeface="Arial"/>
              </a:rPr>
              <a:t> have 30 seconds to write the alphabet backwards on a free space in your workbook. </a:t>
            </a:r>
            <a:endParaRPr/>
          </a:p>
        </p:txBody>
      </p:sp>
    </p:spTree>
  </p:cSld>
  <p:clrMapOvr>
    <a:masterClrMapping/>
  </p:clrMapOvr>
  <mc:AlternateContent>
    <mc:Choice Requires="p14">
      <p:transition spd="slow" p14:dur="2000">
        <p:push/>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35">
                                            <p:txEl>
                                              <p:pRg end="0" st="0"/>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740" name="Shape 740"/>
        <p:cNvGrpSpPr/>
        <p:nvPr/>
      </p:nvGrpSpPr>
      <p:grpSpPr>
        <a:xfrm>
          <a:off x="0" y="0"/>
          <a:ext cx="0" cy="0"/>
          <a:chOff x="0" y="0"/>
          <a:chExt cx="0" cy="0"/>
        </a:xfrm>
      </p:grpSpPr>
      <p:sp>
        <p:nvSpPr>
          <p:cNvPr id="741" name="Google Shape;741;p47"/>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Your Turn</a:t>
            </a:r>
            <a:endParaRPr/>
          </a:p>
        </p:txBody>
      </p:sp>
      <p:sp>
        <p:nvSpPr>
          <p:cNvPr id="742" name="Google Shape;742;p47"/>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743" name="Google Shape;743;p47"/>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STRUGGLE &amp; SELF-COMPASSION</a:t>
            </a:r>
            <a:endParaRPr/>
          </a:p>
        </p:txBody>
      </p:sp>
      <p:sp>
        <p:nvSpPr>
          <p:cNvPr id="744" name="Google Shape;744;p47"/>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
        <p:nvSpPr>
          <p:cNvPr id="745" name="Google Shape;745;p47"/>
          <p:cNvSpPr txBox="1"/>
          <p:nvPr>
            <p:ph idx="1" type="body"/>
          </p:nvPr>
        </p:nvSpPr>
        <p:spPr>
          <a:xfrm>
            <a:off x="4669405" y="10603288"/>
            <a:ext cx="25704040" cy="14579396"/>
          </a:xfrm>
          <a:prstGeom prst="rect">
            <a:avLst/>
          </a:prstGeom>
          <a:noFill/>
          <a:ln>
            <a:noFill/>
          </a:ln>
        </p:spPr>
        <p:txBody>
          <a:bodyPr anchorCtr="0" anchor="t" bIns="228200" lIns="456400" spcFirstLastPara="1" rIns="456400" wrap="square" tIns="228200">
            <a:noAutofit/>
          </a:bodyPr>
          <a:lstStyle/>
          <a:p>
            <a:pPr indent="0" lvl="0" marL="0" rtl="0" algn="l">
              <a:lnSpc>
                <a:spcPct val="130000"/>
              </a:lnSpc>
              <a:spcBef>
                <a:spcPts val="0"/>
              </a:spcBef>
              <a:spcAft>
                <a:spcPts val="0"/>
              </a:spcAft>
              <a:buClr>
                <a:srgbClr val="475043"/>
              </a:buClr>
              <a:buSzPts val="9600"/>
              <a:buNone/>
            </a:pPr>
            <a:r>
              <a:rPr lang="en-US" sz="9600">
                <a:solidFill>
                  <a:schemeClr val="dk1"/>
                </a:solidFill>
                <a:latin typeface="Arial"/>
                <a:ea typeface="Arial"/>
                <a:cs typeface="Arial"/>
                <a:sym typeface="Arial"/>
              </a:rPr>
              <a:t>After the exercise:</a:t>
            </a:r>
            <a:endParaRPr b="1" sz="9600">
              <a:solidFill>
                <a:srgbClr val="475043"/>
              </a:solidFill>
              <a:latin typeface="Arial"/>
              <a:ea typeface="Arial"/>
              <a:cs typeface="Arial"/>
              <a:sym typeface="Arial"/>
            </a:endParaRPr>
          </a:p>
          <a:p>
            <a:pPr indent="-1711516" lvl="0" marL="1711516" rtl="0" algn="l">
              <a:lnSpc>
                <a:spcPct val="130000"/>
              </a:lnSpc>
              <a:spcBef>
                <a:spcPts val="1920"/>
              </a:spcBef>
              <a:spcAft>
                <a:spcPts val="0"/>
              </a:spcAft>
              <a:buClr>
                <a:srgbClr val="475043"/>
              </a:buClr>
              <a:buSzPts val="9600"/>
              <a:buFont typeface="Noto Sans Symbols"/>
              <a:buChar char="▪"/>
            </a:pPr>
            <a:r>
              <a:rPr b="1" lang="en-US" sz="9600">
                <a:solidFill>
                  <a:srgbClr val="475043"/>
                </a:solidFill>
                <a:latin typeface="Arial"/>
                <a:ea typeface="Arial"/>
                <a:cs typeface="Arial"/>
                <a:sym typeface="Arial"/>
              </a:rPr>
              <a:t>Tune In: </a:t>
            </a:r>
            <a:r>
              <a:rPr lang="en-US" sz="9600">
                <a:solidFill>
                  <a:srgbClr val="09101B"/>
                </a:solidFill>
                <a:latin typeface="Arial"/>
                <a:ea typeface="Arial"/>
                <a:cs typeface="Arial"/>
                <a:sym typeface="Arial"/>
              </a:rPr>
              <a:t>What signs of struggle are you feeling in the brain and/or body? </a:t>
            </a:r>
            <a:endParaRPr/>
          </a:p>
          <a:p>
            <a:pPr indent="-1711516" lvl="0" marL="1711516" rtl="0" algn="l">
              <a:lnSpc>
                <a:spcPct val="130000"/>
              </a:lnSpc>
              <a:spcBef>
                <a:spcPts val="1920"/>
              </a:spcBef>
              <a:spcAft>
                <a:spcPts val="0"/>
              </a:spcAft>
              <a:buClr>
                <a:srgbClr val="475043"/>
              </a:buClr>
              <a:buSzPts val="9600"/>
              <a:buFont typeface="Noto Sans Symbols"/>
              <a:buChar char="▪"/>
            </a:pPr>
            <a:r>
              <a:rPr b="1" lang="en-US" sz="9600">
                <a:solidFill>
                  <a:srgbClr val="ECBA2B"/>
                </a:solidFill>
                <a:latin typeface="Arial"/>
                <a:ea typeface="Arial"/>
                <a:cs typeface="Arial"/>
                <a:sym typeface="Arial"/>
              </a:rPr>
              <a:t>Test It: </a:t>
            </a:r>
            <a:r>
              <a:rPr lang="en-US" sz="9600">
                <a:solidFill>
                  <a:srgbClr val="09101B"/>
                </a:solidFill>
                <a:latin typeface="Arial"/>
                <a:ea typeface="Arial"/>
                <a:cs typeface="Arial"/>
                <a:sym typeface="Arial"/>
              </a:rPr>
              <a:t>How are you speaking to yourself? Would it pass the best friend test? </a:t>
            </a:r>
            <a:endParaRPr/>
          </a:p>
          <a:p>
            <a:pPr indent="-1711516" lvl="0" marL="1711516" rtl="0" algn="l">
              <a:lnSpc>
                <a:spcPct val="130000"/>
              </a:lnSpc>
              <a:spcBef>
                <a:spcPts val="1920"/>
              </a:spcBef>
              <a:spcAft>
                <a:spcPts val="0"/>
              </a:spcAft>
              <a:buClr>
                <a:srgbClr val="475043"/>
              </a:buClr>
              <a:buSzPts val="9600"/>
              <a:buFont typeface="Noto Sans Symbols"/>
              <a:buChar char="▪"/>
            </a:pPr>
            <a:r>
              <a:rPr b="1" lang="en-US" sz="9600">
                <a:solidFill>
                  <a:srgbClr val="A5B99B"/>
                </a:solidFill>
                <a:latin typeface="Arial"/>
                <a:ea typeface="Arial"/>
                <a:cs typeface="Arial"/>
                <a:sym typeface="Arial"/>
              </a:rPr>
              <a:t>Take Action: </a:t>
            </a:r>
            <a:r>
              <a:rPr lang="en-US" sz="9600">
                <a:solidFill>
                  <a:srgbClr val="09101B"/>
                </a:solidFill>
                <a:latin typeface="Arial"/>
                <a:ea typeface="Arial"/>
                <a:cs typeface="Arial"/>
                <a:sym typeface="Arial"/>
              </a:rPr>
              <a:t>What do I need in this moment? </a:t>
            </a:r>
            <a:endParaRPr/>
          </a:p>
        </p:txBody>
      </p:sp>
      <p:grpSp>
        <p:nvGrpSpPr>
          <p:cNvPr id="746" name="Google Shape;746;p47"/>
          <p:cNvGrpSpPr/>
          <p:nvPr/>
        </p:nvGrpSpPr>
        <p:grpSpPr>
          <a:xfrm>
            <a:off x="28479907" y="8973616"/>
            <a:ext cx="20087753" cy="17494858"/>
            <a:chOff x="6002890" y="1009814"/>
            <a:chExt cx="5386966" cy="4838372"/>
          </a:xfrm>
        </p:grpSpPr>
        <p:sp>
          <p:nvSpPr>
            <p:cNvPr id="747" name="Google Shape;747;p47"/>
            <p:cNvSpPr/>
            <p:nvPr/>
          </p:nvSpPr>
          <p:spPr>
            <a:xfrm>
              <a:off x="9020875" y="2892757"/>
              <a:ext cx="1267304" cy="1071594"/>
            </a:xfrm>
            <a:custGeom>
              <a:rect b="b" l="l" r="r" t="t"/>
              <a:pathLst>
                <a:path extrusionOk="0" h="190901" w="225766">
                  <a:moveTo>
                    <a:pt x="41546" y="11363"/>
                  </a:moveTo>
                  <a:cubicBezTo>
                    <a:pt x="42681" y="11363"/>
                    <a:pt x="43249" y="11363"/>
                    <a:pt x="44384" y="11363"/>
                  </a:cubicBezTo>
                  <a:cubicBezTo>
                    <a:pt x="85830" y="14772"/>
                    <a:pt x="127843" y="20454"/>
                    <a:pt x="169288" y="28408"/>
                  </a:cubicBezTo>
                  <a:cubicBezTo>
                    <a:pt x="181778" y="30680"/>
                    <a:pt x="192565" y="36930"/>
                    <a:pt x="200514" y="45453"/>
                  </a:cubicBezTo>
                  <a:cubicBezTo>
                    <a:pt x="214139" y="60225"/>
                    <a:pt x="218114" y="81247"/>
                    <a:pt x="211869" y="99996"/>
                  </a:cubicBezTo>
                  <a:cubicBezTo>
                    <a:pt x="211301" y="101700"/>
                    <a:pt x="210733" y="103973"/>
                    <a:pt x="209598" y="105677"/>
                  </a:cubicBezTo>
                  <a:cubicBezTo>
                    <a:pt x="202785" y="125563"/>
                    <a:pt x="191998" y="144312"/>
                    <a:pt x="177804" y="160789"/>
                  </a:cubicBezTo>
                  <a:lnTo>
                    <a:pt x="177804" y="160789"/>
                  </a:lnTo>
                  <a:cubicBezTo>
                    <a:pt x="167585" y="172720"/>
                    <a:pt x="152256" y="180106"/>
                    <a:pt x="136926" y="180106"/>
                  </a:cubicBezTo>
                  <a:cubicBezTo>
                    <a:pt x="121597" y="180106"/>
                    <a:pt x="128978" y="180106"/>
                    <a:pt x="125004" y="178970"/>
                  </a:cubicBezTo>
                  <a:cubicBezTo>
                    <a:pt x="113649" y="176697"/>
                    <a:pt x="102862" y="169879"/>
                    <a:pt x="94913" y="160221"/>
                  </a:cubicBezTo>
                  <a:cubicBezTo>
                    <a:pt x="67094" y="128404"/>
                    <a:pt x="40978" y="94314"/>
                    <a:pt x="17133" y="59657"/>
                  </a:cubicBezTo>
                  <a:cubicBezTo>
                    <a:pt x="10320" y="49998"/>
                    <a:pt x="9752" y="38635"/>
                    <a:pt x="15429" y="28408"/>
                  </a:cubicBezTo>
                  <a:cubicBezTo>
                    <a:pt x="21107" y="18181"/>
                    <a:pt x="30759" y="11931"/>
                    <a:pt x="42113" y="11931"/>
                  </a:cubicBezTo>
                  <a:moveTo>
                    <a:pt x="41546" y="0"/>
                  </a:moveTo>
                  <a:cubicBezTo>
                    <a:pt x="8617" y="0"/>
                    <a:pt x="-11822" y="38067"/>
                    <a:pt x="7481" y="65906"/>
                  </a:cubicBezTo>
                  <a:cubicBezTo>
                    <a:pt x="31894" y="101132"/>
                    <a:pt x="58010" y="134653"/>
                    <a:pt x="85830" y="167038"/>
                  </a:cubicBezTo>
                  <a:cubicBezTo>
                    <a:pt x="95481" y="178402"/>
                    <a:pt x="107972" y="186356"/>
                    <a:pt x="122165" y="189196"/>
                  </a:cubicBezTo>
                  <a:cubicBezTo>
                    <a:pt x="126707" y="190333"/>
                    <a:pt x="131817" y="190901"/>
                    <a:pt x="136359" y="190901"/>
                  </a:cubicBezTo>
                  <a:cubicBezTo>
                    <a:pt x="155662" y="190901"/>
                    <a:pt x="173262" y="182379"/>
                    <a:pt x="185752" y="168175"/>
                  </a:cubicBezTo>
                  <a:lnTo>
                    <a:pt x="185752" y="168175"/>
                  </a:lnTo>
                  <a:cubicBezTo>
                    <a:pt x="200514" y="150562"/>
                    <a:pt x="212436" y="130676"/>
                    <a:pt x="219817" y="109086"/>
                  </a:cubicBezTo>
                  <a:cubicBezTo>
                    <a:pt x="220385" y="107382"/>
                    <a:pt x="220952" y="105109"/>
                    <a:pt x="222088" y="103405"/>
                  </a:cubicBezTo>
                  <a:cubicBezTo>
                    <a:pt x="230036" y="81247"/>
                    <a:pt x="224927" y="55679"/>
                    <a:pt x="208462" y="37498"/>
                  </a:cubicBezTo>
                  <a:cubicBezTo>
                    <a:pt x="198811" y="26703"/>
                    <a:pt x="185185" y="19886"/>
                    <a:pt x="170991" y="17045"/>
                  </a:cubicBezTo>
                  <a:cubicBezTo>
                    <a:pt x="128978" y="9091"/>
                    <a:pt x="86965" y="3409"/>
                    <a:pt x="44952" y="0"/>
                  </a:cubicBezTo>
                  <a:cubicBezTo>
                    <a:pt x="43817" y="0"/>
                    <a:pt x="42681" y="0"/>
                    <a:pt x="41546" y="0"/>
                  </a:cubicBezTo>
                  <a:lnTo>
                    <a:pt x="41546" y="0"/>
                  </a:lnTo>
                  <a:close/>
                </a:path>
              </a:pathLst>
            </a:custGeom>
            <a:solidFill>
              <a:srgbClr val="ECBA2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8900"/>
                <a:buFont typeface="Arial"/>
                <a:buNone/>
              </a:pPr>
              <a:r>
                <a:t/>
              </a:r>
              <a:endParaRPr b="0" i="0" sz="8900" u="none" cap="none" strike="noStrike">
                <a:solidFill>
                  <a:schemeClr val="dk1"/>
                </a:solidFill>
                <a:latin typeface="Calibri"/>
                <a:ea typeface="Calibri"/>
                <a:cs typeface="Calibri"/>
                <a:sym typeface="Calibri"/>
              </a:endParaRPr>
            </a:p>
          </p:txBody>
        </p:sp>
        <p:sp>
          <p:nvSpPr>
            <p:cNvPr id="748" name="Google Shape;748;p47"/>
            <p:cNvSpPr/>
            <p:nvPr/>
          </p:nvSpPr>
          <p:spPr>
            <a:xfrm>
              <a:off x="7104566" y="2892757"/>
              <a:ext cx="1267298" cy="1071594"/>
            </a:xfrm>
            <a:custGeom>
              <a:rect b="b" l="l" r="r" t="t"/>
              <a:pathLst>
                <a:path extrusionOk="0" h="190901" w="225765">
                  <a:moveTo>
                    <a:pt x="184220" y="11931"/>
                  </a:moveTo>
                  <a:cubicBezTo>
                    <a:pt x="195575" y="11931"/>
                    <a:pt x="205795" y="18181"/>
                    <a:pt x="210904" y="28408"/>
                  </a:cubicBezTo>
                  <a:cubicBezTo>
                    <a:pt x="216014" y="38635"/>
                    <a:pt x="215446" y="50566"/>
                    <a:pt x="209201" y="59657"/>
                  </a:cubicBezTo>
                  <a:cubicBezTo>
                    <a:pt x="185356" y="94314"/>
                    <a:pt x="159240" y="127836"/>
                    <a:pt x="131420" y="160221"/>
                  </a:cubicBezTo>
                  <a:cubicBezTo>
                    <a:pt x="122904" y="169879"/>
                    <a:pt x="112117" y="176697"/>
                    <a:pt x="101330" y="178970"/>
                  </a:cubicBezTo>
                  <a:cubicBezTo>
                    <a:pt x="97356" y="179538"/>
                    <a:pt x="93381" y="180106"/>
                    <a:pt x="89407" y="180106"/>
                  </a:cubicBezTo>
                  <a:cubicBezTo>
                    <a:pt x="73510" y="180106"/>
                    <a:pt x="58749" y="173288"/>
                    <a:pt x="48530" y="161357"/>
                  </a:cubicBezTo>
                  <a:lnTo>
                    <a:pt x="48530" y="161357"/>
                  </a:lnTo>
                  <a:cubicBezTo>
                    <a:pt x="34336" y="144880"/>
                    <a:pt x="23549" y="126131"/>
                    <a:pt x="16736" y="106246"/>
                  </a:cubicBezTo>
                  <a:cubicBezTo>
                    <a:pt x="16168" y="104541"/>
                    <a:pt x="15601" y="102268"/>
                    <a:pt x="14465" y="100564"/>
                  </a:cubicBezTo>
                  <a:cubicBezTo>
                    <a:pt x="8220" y="81815"/>
                    <a:pt x="12194" y="60793"/>
                    <a:pt x="25820" y="46021"/>
                  </a:cubicBezTo>
                  <a:cubicBezTo>
                    <a:pt x="33768" y="37498"/>
                    <a:pt x="44555" y="31249"/>
                    <a:pt x="57046" y="28976"/>
                  </a:cubicBezTo>
                  <a:cubicBezTo>
                    <a:pt x="98491" y="21022"/>
                    <a:pt x="140504" y="15340"/>
                    <a:pt x="181949" y="11931"/>
                  </a:cubicBezTo>
                  <a:cubicBezTo>
                    <a:pt x="183085" y="11931"/>
                    <a:pt x="183652" y="11931"/>
                    <a:pt x="184788" y="11931"/>
                  </a:cubicBezTo>
                  <a:moveTo>
                    <a:pt x="184220" y="568"/>
                  </a:moveTo>
                  <a:cubicBezTo>
                    <a:pt x="183085" y="568"/>
                    <a:pt x="181949" y="568"/>
                    <a:pt x="180814" y="568"/>
                  </a:cubicBezTo>
                  <a:cubicBezTo>
                    <a:pt x="138801" y="3977"/>
                    <a:pt x="96788" y="9659"/>
                    <a:pt x="54775" y="17613"/>
                  </a:cubicBezTo>
                  <a:cubicBezTo>
                    <a:pt x="40581" y="20454"/>
                    <a:pt x="26956" y="27272"/>
                    <a:pt x="17304" y="38067"/>
                  </a:cubicBezTo>
                  <a:cubicBezTo>
                    <a:pt x="839" y="56248"/>
                    <a:pt x="-4270" y="81247"/>
                    <a:pt x="3678" y="103973"/>
                  </a:cubicBezTo>
                  <a:cubicBezTo>
                    <a:pt x="4246" y="105677"/>
                    <a:pt x="4813" y="107950"/>
                    <a:pt x="5949" y="109655"/>
                  </a:cubicBezTo>
                  <a:cubicBezTo>
                    <a:pt x="13330" y="131245"/>
                    <a:pt x="25252" y="151130"/>
                    <a:pt x="40014" y="168175"/>
                  </a:cubicBezTo>
                  <a:lnTo>
                    <a:pt x="40014" y="168175"/>
                  </a:lnTo>
                  <a:cubicBezTo>
                    <a:pt x="52504" y="182947"/>
                    <a:pt x="70672" y="190901"/>
                    <a:pt x="89407" y="190901"/>
                  </a:cubicBezTo>
                  <a:cubicBezTo>
                    <a:pt x="108143" y="190901"/>
                    <a:pt x="99059" y="190901"/>
                    <a:pt x="103601" y="189197"/>
                  </a:cubicBezTo>
                  <a:cubicBezTo>
                    <a:pt x="117794" y="186356"/>
                    <a:pt x="130852" y="177834"/>
                    <a:pt x="139936" y="167038"/>
                  </a:cubicBezTo>
                  <a:cubicBezTo>
                    <a:pt x="167756" y="134653"/>
                    <a:pt x="193872" y="100564"/>
                    <a:pt x="218285" y="65906"/>
                  </a:cubicBezTo>
                  <a:cubicBezTo>
                    <a:pt x="237588" y="38067"/>
                    <a:pt x="217149" y="0"/>
                    <a:pt x="184220" y="0"/>
                  </a:cubicBezTo>
                  <a:lnTo>
                    <a:pt x="184220" y="0"/>
                  </a:lnTo>
                  <a:close/>
                </a:path>
              </a:pathLst>
            </a:custGeom>
            <a:solidFill>
              <a:srgbClr val="A5B99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8900"/>
                <a:buFont typeface="Arial"/>
                <a:buNone/>
              </a:pPr>
              <a:r>
                <a:t/>
              </a:r>
              <a:endParaRPr b="0" i="0" sz="8900" u="none" cap="none" strike="noStrike">
                <a:solidFill>
                  <a:schemeClr val="dk1"/>
                </a:solidFill>
                <a:latin typeface="Calibri"/>
                <a:ea typeface="Calibri"/>
                <a:cs typeface="Calibri"/>
                <a:sym typeface="Calibri"/>
              </a:endParaRPr>
            </a:p>
          </p:txBody>
        </p:sp>
        <p:sp>
          <p:nvSpPr>
            <p:cNvPr id="749" name="Google Shape;749;p47"/>
            <p:cNvSpPr/>
            <p:nvPr/>
          </p:nvSpPr>
          <p:spPr>
            <a:xfrm>
              <a:off x="8229514" y="1119521"/>
              <a:ext cx="959131" cy="1250189"/>
            </a:xfrm>
            <a:custGeom>
              <a:rect b="b" l="l" r="r" t="t"/>
              <a:pathLst>
                <a:path extrusionOk="0" h="222717" w="170866">
                  <a:moveTo>
                    <a:pt x="84865" y="11363"/>
                  </a:moveTo>
                  <a:cubicBezTo>
                    <a:pt x="93949" y="11363"/>
                    <a:pt x="103601" y="12500"/>
                    <a:pt x="112685" y="14204"/>
                  </a:cubicBezTo>
                  <a:lnTo>
                    <a:pt x="112685" y="14204"/>
                  </a:lnTo>
                  <a:cubicBezTo>
                    <a:pt x="125175" y="16477"/>
                    <a:pt x="136530" y="22726"/>
                    <a:pt x="143911" y="31249"/>
                  </a:cubicBezTo>
                  <a:cubicBezTo>
                    <a:pt x="157536" y="46021"/>
                    <a:pt x="161511" y="67043"/>
                    <a:pt x="155266" y="85792"/>
                  </a:cubicBezTo>
                  <a:cubicBezTo>
                    <a:pt x="142775" y="122154"/>
                    <a:pt x="128014" y="158516"/>
                    <a:pt x="112117" y="193742"/>
                  </a:cubicBezTo>
                  <a:cubicBezTo>
                    <a:pt x="107007" y="204537"/>
                    <a:pt x="96788" y="211355"/>
                    <a:pt x="84298" y="211355"/>
                  </a:cubicBezTo>
                  <a:cubicBezTo>
                    <a:pt x="71807" y="211355"/>
                    <a:pt x="61588" y="204537"/>
                    <a:pt x="56478" y="193742"/>
                  </a:cubicBezTo>
                  <a:cubicBezTo>
                    <a:pt x="40581" y="158516"/>
                    <a:pt x="25820" y="122722"/>
                    <a:pt x="13330" y="85792"/>
                  </a:cubicBezTo>
                  <a:cubicBezTo>
                    <a:pt x="6517" y="67043"/>
                    <a:pt x="11059" y="46021"/>
                    <a:pt x="24685" y="31249"/>
                  </a:cubicBezTo>
                  <a:cubicBezTo>
                    <a:pt x="32633" y="22726"/>
                    <a:pt x="43420" y="16477"/>
                    <a:pt x="55911" y="14204"/>
                  </a:cubicBezTo>
                  <a:lnTo>
                    <a:pt x="55911" y="14204"/>
                  </a:lnTo>
                  <a:cubicBezTo>
                    <a:pt x="64994" y="12500"/>
                    <a:pt x="74646" y="11363"/>
                    <a:pt x="83730" y="11363"/>
                  </a:cubicBezTo>
                  <a:moveTo>
                    <a:pt x="84865" y="0"/>
                  </a:moveTo>
                  <a:cubicBezTo>
                    <a:pt x="74646" y="0"/>
                    <a:pt x="64994" y="1136"/>
                    <a:pt x="54775" y="2841"/>
                  </a:cubicBezTo>
                  <a:lnTo>
                    <a:pt x="54775" y="2841"/>
                  </a:lnTo>
                  <a:cubicBezTo>
                    <a:pt x="40581" y="5682"/>
                    <a:pt x="26955" y="12500"/>
                    <a:pt x="17304" y="23295"/>
                  </a:cubicBezTo>
                  <a:cubicBezTo>
                    <a:pt x="839" y="41476"/>
                    <a:pt x="-4270" y="67043"/>
                    <a:pt x="3678" y="89201"/>
                  </a:cubicBezTo>
                  <a:cubicBezTo>
                    <a:pt x="16736" y="126131"/>
                    <a:pt x="30930" y="162493"/>
                    <a:pt x="47394" y="198287"/>
                  </a:cubicBezTo>
                  <a:cubicBezTo>
                    <a:pt x="54775" y="214764"/>
                    <a:pt x="70104" y="222718"/>
                    <a:pt x="85433" y="222718"/>
                  </a:cubicBezTo>
                  <a:cubicBezTo>
                    <a:pt x="100762" y="222718"/>
                    <a:pt x="116091" y="214764"/>
                    <a:pt x="123472" y="198287"/>
                  </a:cubicBezTo>
                  <a:cubicBezTo>
                    <a:pt x="139936" y="163061"/>
                    <a:pt x="154130" y="126699"/>
                    <a:pt x="167188" y="89201"/>
                  </a:cubicBezTo>
                  <a:cubicBezTo>
                    <a:pt x="175137" y="66475"/>
                    <a:pt x="170027" y="41476"/>
                    <a:pt x="153562" y="23295"/>
                  </a:cubicBezTo>
                  <a:cubicBezTo>
                    <a:pt x="143911" y="12500"/>
                    <a:pt x="130285" y="5682"/>
                    <a:pt x="116091" y="2841"/>
                  </a:cubicBezTo>
                  <a:lnTo>
                    <a:pt x="116091" y="2841"/>
                  </a:lnTo>
                  <a:cubicBezTo>
                    <a:pt x="106440" y="1136"/>
                    <a:pt x="96220" y="0"/>
                    <a:pt x="86001" y="0"/>
                  </a:cubicBezTo>
                  <a:lnTo>
                    <a:pt x="86001" y="0"/>
                  </a:lnTo>
                  <a:close/>
                </a:path>
              </a:pathLst>
            </a:custGeom>
            <a:solidFill>
              <a:srgbClr val="475043"/>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8900"/>
                <a:buFont typeface="Arial"/>
                <a:buNone/>
              </a:pPr>
              <a:r>
                <a:t/>
              </a:r>
              <a:endParaRPr b="0" i="0" sz="8900" u="none" cap="none" strike="noStrike">
                <a:solidFill>
                  <a:schemeClr val="dk1"/>
                </a:solidFill>
                <a:latin typeface="Calibri"/>
                <a:ea typeface="Calibri"/>
                <a:cs typeface="Calibri"/>
                <a:sym typeface="Calibri"/>
              </a:endParaRPr>
            </a:p>
          </p:txBody>
        </p:sp>
        <p:sp>
          <p:nvSpPr>
            <p:cNvPr id="750" name="Google Shape;750;p47"/>
            <p:cNvSpPr/>
            <p:nvPr/>
          </p:nvSpPr>
          <p:spPr>
            <a:xfrm>
              <a:off x="8965747" y="1009814"/>
              <a:ext cx="2424109" cy="2115599"/>
            </a:xfrm>
            <a:custGeom>
              <a:rect b="b" l="l" r="r" t="t"/>
              <a:pathLst>
                <a:path extrusionOk="0" h="376887" w="431847">
                  <a:moveTo>
                    <a:pt x="1446" y="263852"/>
                  </a:moveTo>
                  <a:cubicBezTo>
                    <a:pt x="1446" y="263852"/>
                    <a:pt x="1446" y="263852"/>
                    <a:pt x="1446" y="263852"/>
                  </a:cubicBezTo>
                  <a:cubicBezTo>
                    <a:pt x="5420" y="276920"/>
                    <a:pt x="11665" y="288852"/>
                    <a:pt x="19613" y="299646"/>
                  </a:cubicBezTo>
                  <a:cubicBezTo>
                    <a:pt x="19613" y="300215"/>
                    <a:pt x="20749" y="300783"/>
                    <a:pt x="21317" y="301919"/>
                  </a:cubicBezTo>
                  <a:cubicBezTo>
                    <a:pt x="27562" y="310441"/>
                    <a:pt x="37214" y="315555"/>
                    <a:pt x="48001" y="316123"/>
                  </a:cubicBezTo>
                  <a:cubicBezTo>
                    <a:pt x="48001" y="316123"/>
                    <a:pt x="49136" y="316123"/>
                    <a:pt x="49704" y="316123"/>
                  </a:cubicBezTo>
                  <a:cubicBezTo>
                    <a:pt x="49704" y="316123"/>
                    <a:pt x="50272" y="316123"/>
                    <a:pt x="50839" y="316123"/>
                  </a:cubicBezTo>
                  <a:cubicBezTo>
                    <a:pt x="97394" y="319532"/>
                    <a:pt x="143949" y="325782"/>
                    <a:pt x="189936" y="334304"/>
                  </a:cubicBezTo>
                  <a:cubicBezTo>
                    <a:pt x="206401" y="337713"/>
                    <a:pt x="222298" y="345099"/>
                    <a:pt x="234220" y="357030"/>
                  </a:cubicBezTo>
                  <a:cubicBezTo>
                    <a:pt x="235924" y="358735"/>
                    <a:pt x="237627" y="360439"/>
                    <a:pt x="238762" y="362144"/>
                  </a:cubicBezTo>
                  <a:cubicBezTo>
                    <a:pt x="258065" y="384302"/>
                    <a:pt x="293833" y="380893"/>
                    <a:pt x="309162" y="355894"/>
                  </a:cubicBezTo>
                  <a:cubicBezTo>
                    <a:pt x="357988" y="278625"/>
                    <a:pt x="397162" y="196242"/>
                    <a:pt x="427821" y="109314"/>
                  </a:cubicBezTo>
                  <a:cubicBezTo>
                    <a:pt x="432363" y="95678"/>
                    <a:pt x="433498" y="80338"/>
                    <a:pt x="428956" y="66702"/>
                  </a:cubicBezTo>
                  <a:cubicBezTo>
                    <a:pt x="421575" y="43407"/>
                    <a:pt x="402272" y="26363"/>
                    <a:pt x="378995" y="21817"/>
                  </a:cubicBezTo>
                  <a:cubicBezTo>
                    <a:pt x="284749" y="3636"/>
                    <a:pt x="189936" y="-3182"/>
                    <a:pt x="95691" y="1364"/>
                  </a:cubicBezTo>
                  <a:cubicBezTo>
                    <a:pt x="66168" y="2500"/>
                    <a:pt x="45162" y="32044"/>
                    <a:pt x="54814" y="59884"/>
                  </a:cubicBezTo>
                  <a:cubicBezTo>
                    <a:pt x="55381" y="62156"/>
                    <a:pt x="55949" y="64429"/>
                    <a:pt x="56517" y="66134"/>
                  </a:cubicBezTo>
                  <a:cubicBezTo>
                    <a:pt x="60491" y="82042"/>
                    <a:pt x="59355" y="99087"/>
                    <a:pt x="53678" y="114995"/>
                  </a:cubicBezTo>
                  <a:cubicBezTo>
                    <a:pt x="39484" y="155334"/>
                    <a:pt x="23588" y="194537"/>
                    <a:pt x="5420" y="233172"/>
                  </a:cubicBezTo>
                  <a:cubicBezTo>
                    <a:pt x="4284" y="235445"/>
                    <a:pt x="3149" y="237717"/>
                    <a:pt x="2014" y="239990"/>
                  </a:cubicBezTo>
                  <a:cubicBezTo>
                    <a:pt x="-258" y="247376"/>
                    <a:pt x="-825" y="255330"/>
                    <a:pt x="1446" y="262716"/>
                  </a:cubicBezTo>
                  <a:close/>
                </a:path>
              </a:pathLst>
            </a:custGeom>
            <a:solidFill>
              <a:srgbClr val="475043"/>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8900"/>
                <a:buFont typeface="Arial"/>
                <a:buNone/>
              </a:pPr>
              <a:r>
                <a:t/>
              </a:r>
              <a:endParaRPr b="0" i="0" sz="8900" u="none" cap="none" strike="noStrike">
                <a:solidFill>
                  <a:schemeClr val="dk1"/>
                </a:solidFill>
                <a:latin typeface="Calibri"/>
                <a:ea typeface="Calibri"/>
                <a:cs typeface="Calibri"/>
                <a:sym typeface="Calibri"/>
              </a:endParaRPr>
            </a:p>
          </p:txBody>
        </p:sp>
        <p:sp>
          <p:nvSpPr>
            <p:cNvPr id="751" name="Google Shape;751;p47"/>
            <p:cNvSpPr/>
            <p:nvPr/>
          </p:nvSpPr>
          <p:spPr>
            <a:xfrm>
              <a:off x="6002890" y="1009814"/>
              <a:ext cx="2424109" cy="2115599"/>
            </a:xfrm>
            <a:custGeom>
              <a:rect b="b" l="l" r="r" t="t"/>
              <a:pathLst>
                <a:path extrusionOk="0" h="376887" w="431847">
                  <a:moveTo>
                    <a:pt x="430402" y="263852"/>
                  </a:moveTo>
                  <a:cubicBezTo>
                    <a:pt x="430402" y="263852"/>
                    <a:pt x="430402" y="263852"/>
                    <a:pt x="430402" y="263852"/>
                  </a:cubicBezTo>
                  <a:cubicBezTo>
                    <a:pt x="426427" y="276920"/>
                    <a:pt x="420182" y="288852"/>
                    <a:pt x="412234" y="299646"/>
                  </a:cubicBezTo>
                  <a:cubicBezTo>
                    <a:pt x="412234" y="300215"/>
                    <a:pt x="411098" y="300783"/>
                    <a:pt x="410531" y="301919"/>
                  </a:cubicBezTo>
                  <a:cubicBezTo>
                    <a:pt x="404286" y="310441"/>
                    <a:pt x="394634" y="315555"/>
                    <a:pt x="383847" y="316123"/>
                  </a:cubicBezTo>
                  <a:cubicBezTo>
                    <a:pt x="383847" y="316123"/>
                    <a:pt x="382711" y="316123"/>
                    <a:pt x="382144" y="316123"/>
                  </a:cubicBezTo>
                  <a:cubicBezTo>
                    <a:pt x="382144" y="316123"/>
                    <a:pt x="381576" y="316123"/>
                    <a:pt x="381008" y="316123"/>
                  </a:cubicBezTo>
                  <a:cubicBezTo>
                    <a:pt x="334453" y="319532"/>
                    <a:pt x="287898" y="325782"/>
                    <a:pt x="241911" y="334304"/>
                  </a:cubicBezTo>
                  <a:cubicBezTo>
                    <a:pt x="225447" y="337713"/>
                    <a:pt x="209550" y="345099"/>
                    <a:pt x="197627" y="357030"/>
                  </a:cubicBezTo>
                  <a:cubicBezTo>
                    <a:pt x="195924" y="358735"/>
                    <a:pt x="194221" y="360439"/>
                    <a:pt x="193085" y="362144"/>
                  </a:cubicBezTo>
                  <a:cubicBezTo>
                    <a:pt x="173782" y="384302"/>
                    <a:pt x="138014" y="380893"/>
                    <a:pt x="122685" y="355894"/>
                  </a:cubicBezTo>
                  <a:cubicBezTo>
                    <a:pt x="73859" y="278625"/>
                    <a:pt x="34685" y="196242"/>
                    <a:pt x="4027" y="109314"/>
                  </a:cubicBezTo>
                  <a:cubicBezTo>
                    <a:pt x="-515" y="95678"/>
                    <a:pt x="-1650" y="80338"/>
                    <a:pt x="2891" y="66702"/>
                  </a:cubicBezTo>
                  <a:cubicBezTo>
                    <a:pt x="10272" y="43407"/>
                    <a:pt x="29575" y="26363"/>
                    <a:pt x="52853" y="21817"/>
                  </a:cubicBezTo>
                  <a:cubicBezTo>
                    <a:pt x="147098" y="3636"/>
                    <a:pt x="241911" y="-3182"/>
                    <a:pt x="336157" y="1364"/>
                  </a:cubicBezTo>
                  <a:cubicBezTo>
                    <a:pt x="365679" y="2500"/>
                    <a:pt x="386685" y="32044"/>
                    <a:pt x="377034" y="59884"/>
                  </a:cubicBezTo>
                  <a:cubicBezTo>
                    <a:pt x="376466" y="62156"/>
                    <a:pt x="375899" y="64429"/>
                    <a:pt x="375331" y="66134"/>
                  </a:cubicBezTo>
                  <a:cubicBezTo>
                    <a:pt x="371356" y="82042"/>
                    <a:pt x="372492" y="99087"/>
                    <a:pt x="378169" y="114995"/>
                  </a:cubicBezTo>
                  <a:cubicBezTo>
                    <a:pt x="392363" y="155334"/>
                    <a:pt x="408260" y="194537"/>
                    <a:pt x="426427" y="233172"/>
                  </a:cubicBezTo>
                  <a:cubicBezTo>
                    <a:pt x="427563" y="235445"/>
                    <a:pt x="428699" y="237717"/>
                    <a:pt x="429834" y="239990"/>
                  </a:cubicBezTo>
                  <a:cubicBezTo>
                    <a:pt x="432105" y="247376"/>
                    <a:pt x="432673" y="255330"/>
                    <a:pt x="430402" y="262716"/>
                  </a:cubicBezTo>
                  <a:close/>
                </a:path>
              </a:pathLst>
            </a:custGeom>
            <a:solidFill>
              <a:srgbClr val="A5B99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8900"/>
                <a:buFont typeface="Arial"/>
                <a:buNone/>
              </a:pPr>
              <a:r>
                <a:t/>
              </a:r>
              <a:endParaRPr b="0" i="0" sz="8900" u="none" cap="none" strike="noStrike">
                <a:solidFill>
                  <a:schemeClr val="dk1"/>
                </a:solidFill>
                <a:latin typeface="Calibri"/>
                <a:ea typeface="Calibri"/>
                <a:cs typeface="Calibri"/>
                <a:sym typeface="Calibri"/>
              </a:endParaRPr>
            </a:p>
          </p:txBody>
        </p:sp>
        <p:sp>
          <p:nvSpPr>
            <p:cNvPr id="752" name="Google Shape;752;p47"/>
            <p:cNvSpPr/>
            <p:nvPr/>
          </p:nvSpPr>
          <p:spPr>
            <a:xfrm>
              <a:off x="7520258" y="3196894"/>
              <a:ext cx="2377642" cy="2651292"/>
            </a:xfrm>
            <a:custGeom>
              <a:rect b="b" l="l" r="r" t="t"/>
              <a:pathLst>
                <a:path extrusionOk="0" h="472319" w="423569">
                  <a:moveTo>
                    <a:pt x="183970" y="3203"/>
                  </a:moveTo>
                  <a:cubicBezTo>
                    <a:pt x="183970" y="3203"/>
                    <a:pt x="183970" y="3203"/>
                    <a:pt x="183970" y="3203"/>
                  </a:cubicBezTo>
                  <a:cubicBezTo>
                    <a:pt x="197029" y="-206"/>
                    <a:pt x="210654" y="-774"/>
                    <a:pt x="224280" y="931"/>
                  </a:cubicBezTo>
                  <a:cubicBezTo>
                    <a:pt x="225416" y="931"/>
                    <a:pt x="225983" y="931"/>
                    <a:pt x="227119" y="931"/>
                  </a:cubicBezTo>
                  <a:cubicBezTo>
                    <a:pt x="237338" y="2067"/>
                    <a:pt x="246990" y="7749"/>
                    <a:pt x="252667" y="16271"/>
                  </a:cubicBezTo>
                  <a:cubicBezTo>
                    <a:pt x="252667" y="16271"/>
                    <a:pt x="253235" y="16839"/>
                    <a:pt x="253803" y="17407"/>
                  </a:cubicBezTo>
                  <a:cubicBezTo>
                    <a:pt x="253803" y="17407"/>
                    <a:pt x="253803" y="17407"/>
                    <a:pt x="253803" y="17976"/>
                  </a:cubicBezTo>
                  <a:cubicBezTo>
                    <a:pt x="279919" y="56610"/>
                    <a:pt x="308874" y="93540"/>
                    <a:pt x="339532" y="128766"/>
                  </a:cubicBezTo>
                  <a:cubicBezTo>
                    <a:pt x="350887" y="141834"/>
                    <a:pt x="365080" y="151493"/>
                    <a:pt x="381545" y="155470"/>
                  </a:cubicBezTo>
                  <a:cubicBezTo>
                    <a:pt x="383816" y="156038"/>
                    <a:pt x="386087" y="156606"/>
                    <a:pt x="388358" y="157174"/>
                  </a:cubicBezTo>
                  <a:cubicBezTo>
                    <a:pt x="417313" y="162288"/>
                    <a:pt x="432074" y="195241"/>
                    <a:pt x="418448" y="221376"/>
                  </a:cubicBezTo>
                  <a:cubicBezTo>
                    <a:pt x="376435" y="302054"/>
                    <a:pt x="324771" y="378188"/>
                    <a:pt x="265158" y="448071"/>
                  </a:cubicBezTo>
                  <a:cubicBezTo>
                    <a:pt x="255506" y="459434"/>
                    <a:pt x="243016" y="467388"/>
                    <a:pt x="228822" y="470797"/>
                  </a:cubicBezTo>
                  <a:cubicBezTo>
                    <a:pt x="204977" y="475911"/>
                    <a:pt x="180564" y="467956"/>
                    <a:pt x="165235" y="449775"/>
                  </a:cubicBezTo>
                  <a:cubicBezTo>
                    <a:pt x="102215" y="377620"/>
                    <a:pt x="48847" y="299214"/>
                    <a:pt x="5131" y="215126"/>
                  </a:cubicBezTo>
                  <a:cubicBezTo>
                    <a:pt x="-8494" y="188991"/>
                    <a:pt x="6267" y="156038"/>
                    <a:pt x="34654" y="150356"/>
                  </a:cubicBezTo>
                  <a:cubicBezTo>
                    <a:pt x="36925" y="150356"/>
                    <a:pt x="39196" y="149220"/>
                    <a:pt x="41467" y="148652"/>
                  </a:cubicBezTo>
                  <a:cubicBezTo>
                    <a:pt x="57364" y="144106"/>
                    <a:pt x="71557" y="134448"/>
                    <a:pt x="82344" y="121948"/>
                  </a:cubicBezTo>
                  <a:cubicBezTo>
                    <a:pt x="110164" y="89563"/>
                    <a:pt x="136280" y="55474"/>
                    <a:pt x="160125" y="20816"/>
                  </a:cubicBezTo>
                  <a:cubicBezTo>
                    <a:pt x="161260" y="18544"/>
                    <a:pt x="162964" y="16271"/>
                    <a:pt x="164667" y="14567"/>
                  </a:cubicBezTo>
                  <a:cubicBezTo>
                    <a:pt x="169777" y="8885"/>
                    <a:pt x="176590" y="4340"/>
                    <a:pt x="183970" y="2635"/>
                  </a:cubicBezTo>
                  <a:close/>
                </a:path>
              </a:pathLst>
            </a:custGeom>
            <a:solidFill>
              <a:srgbClr val="ECBA2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8900"/>
                <a:buFont typeface="Arial"/>
                <a:buNone/>
              </a:pPr>
              <a:r>
                <a:t/>
              </a:r>
              <a:endParaRPr b="0" i="0" sz="8900" u="none" cap="none" strike="noStrike">
                <a:solidFill>
                  <a:schemeClr val="dk1"/>
                </a:solidFill>
                <a:latin typeface="Calibri"/>
                <a:ea typeface="Calibri"/>
                <a:cs typeface="Calibri"/>
                <a:sym typeface="Calibri"/>
              </a:endParaRPr>
            </a:p>
          </p:txBody>
        </p:sp>
        <p:sp>
          <p:nvSpPr>
            <p:cNvPr id="753" name="Google Shape;753;p47"/>
            <p:cNvSpPr txBox="1"/>
            <p:nvPr/>
          </p:nvSpPr>
          <p:spPr>
            <a:xfrm>
              <a:off x="6382148" y="1409820"/>
              <a:ext cx="1516545" cy="906377"/>
            </a:xfrm>
            <a:prstGeom prst="rect">
              <a:avLst/>
            </a:prstGeom>
            <a:noFill/>
            <a:ln>
              <a:noFill/>
            </a:ln>
          </p:spPr>
          <p:txBody>
            <a:bodyPr anchorCtr="0" anchor="b" bIns="45700" lIns="0" spcFirstLastPara="1" rIns="0" wrap="square" tIns="45700">
              <a:spAutoFit/>
            </a:bodyPr>
            <a:lstStyle/>
            <a:p>
              <a:pPr indent="0" lvl="0" marL="0" marR="0" rtl="0" algn="ctr">
                <a:lnSpc>
                  <a:spcPct val="100000"/>
                </a:lnSpc>
                <a:spcBef>
                  <a:spcPts val="0"/>
                </a:spcBef>
                <a:spcAft>
                  <a:spcPts val="0"/>
                </a:spcAft>
                <a:buClr>
                  <a:srgbClr val="000000"/>
                </a:buClr>
                <a:buSzPts val="11500"/>
                <a:buFont typeface="Arial"/>
                <a:buNone/>
              </a:pPr>
              <a:r>
                <a:rPr b="1" i="0" lang="en-US" sz="11500" u="none" cap="none" strike="noStrike">
                  <a:solidFill>
                    <a:schemeClr val="accent4"/>
                  </a:solidFill>
                  <a:latin typeface="Calibri"/>
                  <a:ea typeface="Calibri"/>
                  <a:cs typeface="Calibri"/>
                  <a:sym typeface="Calibri"/>
                </a:rPr>
                <a:t>Take Action</a:t>
              </a:r>
              <a:endParaRPr b="0" i="0" sz="1400" u="none" cap="none" strike="noStrike">
                <a:solidFill>
                  <a:srgbClr val="000000"/>
                </a:solidFill>
                <a:latin typeface="Arial"/>
                <a:ea typeface="Arial"/>
                <a:cs typeface="Arial"/>
                <a:sym typeface="Arial"/>
              </a:endParaRPr>
            </a:p>
          </p:txBody>
        </p:sp>
        <p:sp>
          <p:nvSpPr>
            <p:cNvPr id="754" name="Google Shape;754;p47"/>
            <p:cNvSpPr txBox="1"/>
            <p:nvPr/>
          </p:nvSpPr>
          <p:spPr>
            <a:xfrm>
              <a:off x="9406823" y="1412219"/>
              <a:ext cx="1516545" cy="906377"/>
            </a:xfrm>
            <a:prstGeom prst="rect">
              <a:avLst/>
            </a:prstGeom>
            <a:noFill/>
            <a:ln>
              <a:noFill/>
            </a:ln>
          </p:spPr>
          <p:txBody>
            <a:bodyPr anchorCtr="0" anchor="b" bIns="45700" lIns="0" spcFirstLastPara="1" rIns="0" wrap="square" tIns="45700">
              <a:spAutoFit/>
            </a:bodyPr>
            <a:lstStyle/>
            <a:p>
              <a:pPr indent="0" lvl="0" marL="0" marR="0" rtl="0" algn="ctr">
                <a:lnSpc>
                  <a:spcPct val="100000"/>
                </a:lnSpc>
                <a:spcBef>
                  <a:spcPts val="0"/>
                </a:spcBef>
                <a:spcAft>
                  <a:spcPts val="0"/>
                </a:spcAft>
                <a:buClr>
                  <a:srgbClr val="000000"/>
                </a:buClr>
                <a:buSzPts val="11500"/>
                <a:buFont typeface="Arial"/>
                <a:buNone/>
              </a:pPr>
              <a:r>
                <a:rPr b="1" i="0" lang="en-US" sz="11500" u="none" cap="none" strike="noStrike">
                  <a:solidFill>
                    <a:schemeClr val="accent4"/>
                  </a:solidFill>
                  <a:latin typeface="Calibri"/>
                  <a:ea typeface="Calibri"/>
                  <a:cs typeface="Calibri"/>
                  <a:sym typeface="Calibri"/>
                </a:rPr>
                <a:t>Tune </a:t>
              </a:r>
              <a:br>
                <a:rPr b="1" i="0" lang="en-US" sz="11500" u="none" cap="none" strike="noStrike">
                  <a:solidFill>
                    <a:schemeClr val="accent4"/>
                  </a:solidFill>
                  <a:latin typeface="Calibri"/>
                  <a:ea typeface="Calibri"/>
                  <a:cs typeface="Calibri"/>
                  <a:sym typeface="Calibri"/>
                </a:rPr>
              </a:br>
              <a:r>
                <a:rPr b="1" i="0" lang="en-US" sz="11500" u="none" cap="none" strike="noStrike">
                  <a:solidFill>
                    <a:schemeClr val="accent4"/>
                  </a:solidFill>
                  <a:latin typeface="Calibri"/>
                  <a:ea typeface="Calibri"/>
                  <a:cs typeface="Calibri"/>
                  <a:sym typeface="Calibri"/>
                </a:rPr>
                <a:t>In</a:t>
              </a:r>
              <a:endParaRPr b="0" i="0" sz="1400" u="none" cap="none" strike="noStrike">
                <a:solidFill>
                  <a:srgbClr val="000000"/>
                </a:solidFill>
                <a:latin typeface="Arial"/>
                <a:ea typeface="Arial"/>
                <a:cs typeface="Arial"/>
                <a:sym typeface="Arial"/>
              </a:endParaRPr>
            </a:p>
          </p:txBody>
        </p:sp>
        <p:sp>
          <p:nvSpPr>
            <p:cNvPr id="755" name="Google Shape;755;p47"/>
            <p:cNvSpPr txBox="1"/>
            <p:nvPr/>
          </p:nvSpPr>
          <p:spPr>
            <a:xfrm>
              <a:off x="7950806" y="4111113"/>
              <a:ext cx="1516545" cy="906377"/>
            </a:xfrm>
            <a:prstGeom prst="rect">
              <a:avLst/>
            </a:prstGeom>
            <a:noFill/>
            <a:ln>
              <a:noFill/>
            </a:ln>
          </p:spPr>
          <p:txBody>
            <a:bodyPr anchorCtr="0" anchor="b" bIns="45700" lIns="0" spcFirstLastPara="1" rIns="0" wrap="square" tIns="45700">
              <a:spAutoFit/>
            </a:bodyPr>
            <a:lstStyle/>
            <a:p>
              <a:pPr indent="0" lvl="0" marL="0" marR="0" rtl="0" algn="ctr">
                <a:lnSpc>
                  <a:spcPct val="100000"/>
                </a:lnSpc>
                <a:spcBef>
                  <a:spcPts val="0"/>
                </a:spcBef>
                <a:spcAft>
                  <a:spcPts val="0"/>
                </a:spcAft>
                <a:buClr>
                  <a:srgbClr val="000000"/>
                </a:buClr>
                <a:buSzPts val="11500"/>
                <a:buFont typeface="Arial"/>
                <a:buNone/>
              </a:pPr>
              <a:r>
                <a:rPr b="1" i="0" lang="en-US" sz="11500" u="none" cap="none" strike="noStrike">
                  <a:solidFill>
                    <a:schemeClr val="accent4"/>
                  </a:solidFill>
                  <a:latin typeface="Calibri"/>
                  <a:ea typeface="Calibri"/>
                  <a:cs typeface="Calibri"/>
                  <a:sym typeface="Calibri"/>
                </a:rPr>
                <a:t>Test </a:t>
              </a:r>
              <a:br>
                <a:rPr b="1" i="0" lang="en-US" sz="11500" u="none" cap="none" strike="noStrike">
                  <a:solidFill>
                    <a:schemeClr val="accent4"/>
                  </a:solidFill>
                  <a:latin typeface="Calibri"/>
                  <a:ea typeface="Calibri"/>
                  <a:cs typeface="Calibri"/>
                  <a:sym typeface="Calibri"/>
                </a:rPr>
              </a:br>
              <a:r>
                <a:rPr b="1" i="0" lang="en-US" sz="11500" u="none" cap="none" strike="noStrike">
                  <a:solidFill>
                    <a:schemeClr val="accent4"/>
                  </a:solidFill>
                  <a:latin typeface="Calibri"/>
                  <a:ea typeface="Calibri"/>
                  <a:cs typeface="Calibri"/>
                  <a:sym typeface="Calibri"/>
                </a:rPr>
                <a:t>It</a:t>
              </a:r>
              <a:endParaRPr b="0" i="0" sz="1400" u="none" cap="none" strike="noStrike">
                <a:solidFill>
                  <a:srgbClr val="000000"/>
                </a:solidFill>
                <a:latin typeface="Arial"/>
                <a:ea typeface="Arial"/>
                <a:cs typeface="Arial"/>
                <a:sym typeface="Arial"/>
              </a:endParaRPr>
            </a:p>
          </p:txBody>
        </p:sp>
        <p:sp>
          <p:nvSpPr>
            <p:cNvPr id="756" name="Google Shape;756;p47"/>
            <p:cNvSpPr txBox="1"/>
            <p:nvPr/>
          </p:nvSpPr>
          <p:spPr>
            <a:xfrm>
              <a:off x="8365181" y="1220762"/>
              <a:ext cx="687796" cy="612843"/>
            </a:xfrm>
            <a:prstGeom prst="rect">
              <a:avLst/>
            </a:prstGeom>
            <a:noFill/>
            <a:ln>
              <a:noFill/>
            </a:ln>
          </p:spPr>
          <p:txBody>
            <a:bodyPr anchorCtr="0" anchor="b" bIns="45700" lIns="0" spcFirstLastPara="1" rIns="0" wrap="square" tIns="45700">
              <a:spAutoFit/>
            </a:bodyPr>
            <a:lstStyle/>
            <a:p>
              <a:pPr indent="0" lvl="0" marL="0" marR="0" rtl="0" algn="ctr">
                <a:lnSpc>
                  <a:spcPct val="100000"/>
                </a:lnSpc>
                <a:spcBef>
                  <a:spcPts val="0"/>
                </a:spcBef>
                <a:spcAft>
                  <a:spcPts val="0"/>
                </a:spcAft>
                <a:buClr>
                  <a:srgbClr val="000000"/>
                </a:buClr>
                <a:buSzPts val="13800"/>
                <a:buFont typeface="Arial"/>
                <a:buNone/>
              </a:pPr>
              <a:r>
                <a:rPr b="1" i="0" lang="en-US" sz="13800" u="none" cap="none" strike="noStrike">
                  <a:solidFill>
                    <a:srgbClr val="475043"/>
                  </a:solidFill>
                  <a:latin typeface="Calibri"/>
                  <a:ea typeface="Calibri"/>
                  <a:cs typeface="Calibri"/>
                  <a:sym typeface="Calibri"/>
                </a:rPr>
                <a:t>01</a:t>
              </a:r>
              <a:endParaRPr b="0" i="0" sz="1400" u="none" cap="none" strike="noStrike">
                <a:solidFill>
                  <a:srgbClr val="475043"/>
                </a:solidFill>
                <a:latin typeface="Arial"/>
                <a:ea typeface="Arial"/>
                <a:cs typeface="Arial"/>
                <a:sym typeface="Arial"/>
              </a:endParaRPr>
            </a:p>
          </p:txBody>
        </p:sp>
        <p:sp>
          <p:nvSpPr>
            <p:cNvPr id="757" name="Google Shape;757;p47"/>
            <p:cNvSpPr txBox="1"/>
            <p:nvPr/>
          </p:nvSpPr>
          <p:spPr>
            <a:xfrm>
              <a:off x="9412617" y="3079134"/>
              <a:ext cx="687796" cy="612843"/>
            </a:xfrm>
            <a:prstGeom prst="rect">
              <a:avLst/>
            </a:prstGeom>
            <a:noFill/>
            <a:ln>
              <a:noFill/>
            </a:ln>
          </p:spPr>
          <p:txBody>
            <a:bodyPr anchorCtr="0" anchor="b" bIns="45700" lIns="0" spcFirstLastPara="1" rIns="0" wrap="square" tIns="45700">
              <a:spAutoFit/>
            </a:bodyPr>
            <a:lstStyle/>
            <a:p>
              <a:pPr indent="0" lvl="0" marL="0" marR="0" rtl="0" algn="ctr">
                <a:lnSpc>
                  <a:spcPct val="100000"/>
                </a:lnSpc>
                <a:spcBef>
                  <a:spcPts val="0"/>
                </a:spcBef>
                <a:spcAft>
                  <a:spcPts val="0"/>
                </a:spcAft>
                <a:buClr>
                  <a:srgbClr val="000000"/>
                </a:buClr>
                <a:buSzPts val="13800"/>
                <a:buFont typeface="Arial"/>
                <a:buNone/>
              </a:pPr>
              <a:r>
                <a:rPr b="1" i="0" lang="en-US" sz="13800" u="none" cap="none" strike="noStrike">
                  <a:solidFill>
                    <a:srgbClr val="ECBA2B"/>
                  </a:solidFill>
                  <a:latin typeface="Calibri"/>
                  <a:ea typeface="Calibri"/>
                  <a:cs typeface="Calibri"/>
                  <a:sym typeface="Calibri"/>
                </a:rPr>
                <a:t>02</a:t>
              </a:r>
              <a:endParaRPr b="0" i="0" sz="1400" u="none" cap="none" strike="noStrike">
                <a:solidFill>
                  <a:srgbClr val="ECBA2B"/>
                </a:solidFill>
                <a:latin typeface="Arial"/>
                <a:ea typeface="Arial"/>
                <a:cs typeface="Arial"/>
                <a:sym typeface="Arial"/>
              </a:endParaRPr>
            </a:p>
          </p:txBody>
        </p:sp>
        <p:sp>
          <p:nvSpPr>
            <p:cNvPr id="758" name="Google Shape;758;p47"/>
            <p:cNvSpPr txBox="1"/>
            <p:nvPr/>
          </p:nvSpPr>
          <p:spPr>
            <a:xfrm>
              <a:off x="7250709" y="3079134"/>
              <a:ext cx="687796" cy="612843"/>
            </a:xfrm>
            <a:prstGeom prst="rect">
              <a:avLst/>
            </a:prstGeom>
            <a:noFill/>
            <a:ln>
              <a:noFill/>
            </a:ln>
          </p:spPr>
          <p:txBody>
            <a:bodyPr anchorCtr="0" anchor="b" bIns="45700" lIns="0" spcFirstLastPara="1" rIns="0" wrap="square" tIns="45700">
              <a:spAutoFit/>
            </a:bodyPr>
            <a:lstStyle/>
            <a:p>
              <a:pPr indent="0" lvl="0" marL="0" marR="0" rtl="0" algn="ctr">
                <a:lnSpc>
                  <a:spcPct val="100000"/>
                </a:lnSpc>
                <a:spcBef>
                  <a:spcPts val="0"/>
                </a:spcBef>
                <a:spcAft>
                  <a:spcPts val="0"/>
                </a:spcAft>
                <a:buClr>
                  <a:srgbClr val="000000"/>
                </a:buClr>
                <a:buSzPts val="13800"/>
                <a:buFont typeface="Arial"/>
                <a:buNone/>
              </a:pPr>
              <a:r>
                <a:rPr b="1" i="0" lang="en-US" sz="13800" u="none" cap="none" strike="noStrike">
                  <a:solidFill>
                    <a:srgbClr val="A5B99B"/>
                  </a:solidFill>
                  <a:latin typeface="Calibri"/>
                  <a:ea typeface="Calibri"/>
                  <a:cs typeface="Calibri"/>
                  <a:sym typeface="Calibri"/>
                </a:rPr>
                <a:t>03</a:t>
              </a:r>
              <a:endParaRPr b="0" i="0" sz="1400" u="none" cap="none" strike="noStrike">
                <a:solidFill>
                  <a:srgbClr val="A5B99B"/>
                </a:solidFill>
                <a:latin typeface="Arial"/>
                <a:ea typeface="Arial"/>
                <a:cs typeface="Arial"/>
                <a:sym typeface="Arial"/>
              </a:endParaRPr>
            </a:p>
          </p:txBody>
        </p:sp>
      </p:grpSp>
    </p:spTree>
  </p:cSld>
  <p:clrMapOvr>
    <a:masterClrMapping/>
  </p:clrMapOvr>
  <mc:AlternateContent>
    <mc:Choice Requires="p14">
      <p:transition spd="slow" p14:dur="2000">
        <p:push/>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45">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45">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45">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45">
                                            <p:txEl>
                                              <p:pRg end="3" st="3"/>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763" name="Shape 763"/>
        <p:cNvGrpSpPr/>
        <p:nvPr/>
      </p:nvGrpSpPr>
      <p:grpSpPr>
        <a:xfrm>
          <a:off x="0" y="0"/>
          <a:ext cx="0" cy="0"/>
          <a:chOff x="0" y="0"/>
          <a:chExt cx="0" cy="0"/>
        </a:xfrm>
      </p:grpSpPr>
      <p:sp>
        <p:nvSpPr>
          <p:cNvPr id="764" name="Google Shape;764;p48"/>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Quote</a:t>
            </a:r>
            <a:endParaRPr/>
          </a:p>
        </p:txBody>
      </p:sp>
      <p:sp>
        <p:nvSpPr>
          <p:cNvPr id="765" name="Google Shape;765;p48"/>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766" name="Google Shape;766;p48"/>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STRUGGLE &amp; SELF-COMPASSION</a:t>
            </a:r>
            <a:endParaRPr/>
          </a:p>
        </p:txBody>
      </p:sp>
      <p:sp>
        <p:nvSpPr>
          <p:cNvPr id="767" name="Google Shape;767;p48"/>
          <p:cNvSpPr/>
          <p:nvPr/>
        </p:nvSpPr>
        <p:spPr>
          <a:xfrm>
            <a:off x="6219091" y="11807916"/>
            <a:ext cx="38211343" cy="13359912"/>
          </a:xfrm>
          <a:prstGeom prst="roundRect">
            <a:avLst>
              <a:gd fmla="val 8397" name="adj"/>
            </a:avLst>
          </a:prstGeom>
          <a:solidFill>
            <a:srgbClr val="475043"/>
          </a:solidFill>
          <a:ln>
            <a:noFill/>
          </a:ln>
        </p:spPr>
        <p:txBody>
          <a:bodyPr anchorCtr="0" anchor="ctr" bIns="351000" lIns="351000" spcFirstLastPara="1" rIns="351000" wrap="square" tIns="351000">
            <a:noAutofit/>
          </a:bodyPr>
          <a:lstStyle/>
          <a:p>
            <a:pPr indent="0" lvl="0" marL="0" marR="0" rtl="0" algn="l">
              <a:lnSpc>
                <a:spcPct val="150000"/>
              </a:lnSpc>
              <a:spcBef>
                <a:spcPts val="0"/>
              </a:spcBef>
              <a:spcAft>
                <a:spcPts val="0"/>
              </a:spcAft>
              <a:buNone/>
            </a:pPr>
            <a:r>
              <a:t/>
            </a:r>
            <a:endParaRPr sz="12000">
              <a:solidFill>
                <a:schemeClr val="lt1"/>
              </a:solidFill>
              <a:latin typeface="Roboto Light"/>
              <a:ea typeface="Roboto Light"/>
              <a:cs typeface="Roboto Light"/>
              <a:sym typeface="Roboto Light"/>
            </a:endParaRPr>
          </a:p>
        </p:txBody>
      </p:sp>
      <p:sp>
        <p:nvSpPr>
          <p:cNvPr id="768" name="Google Shape;768;p48"/>
          <p:cNvSpPr/>
          <p:nvPr/>
        </p:nvSpPr>
        <p:spPr>
          <a:xfrm>
            <a:off x="4620497" y="10124341"/>
            <a:ext cx="4318714" cy="4325207"/>
          </a:xfrm>
          <a:prstGeom prst="ellipse">
            <a:avLst/>
          </a:prstGeom>
          <a:solidFill>
            <a:srgbClr val="ECBA2B"/>
          </a:solidFill>
          <a:ln>
            <a:noFill/>
          </a:ln>
        </p:spPr>
        <p:txBody>
          <a:bodyPr anchorCtr="0" anchor="ctr" bIns="3425" lIns="6850" spcFirstLastPara="1" rIns="6850" wrap="square" tIns="3425">
            <a:noAutofit/>
          </a:bodyPr>
          <a:lstStyle/>
          <a:p>
            <a:pPr indent="0" lvl="0" marL="0" marR="0" rtl="0" algn="ctr">
              <a:spcBef>
                <a:spcPts val="0"/>
              </a:spcBef>
              <a:spcAft>
                <a:spcPts val="0"/>
              </a:spcAft>
              <a:buNone/>
            </a:pPr>
            <a:r>
              <a:t/>
            </a:r>
            <a:endParaRPr sz="1350">
              <a:solidFill>
                <a:schemeClr val="lt1"/>
              </a:solidFill>
              <a:latin typeface="Calibri"/>
              <a:ea typeface="Calibri"/>
              <a:cs typeface="Calibri"/>
              <a:sym typeface="Calibri"/>
            </a:endParaRPr>
          </a:p>
        </p:txBody>
      </p:sp>
      <p:sp>
        <p:nvSpPr>
          <p:cNvPr id="769" name="Google Shape;769;p48"/>
          <p:cNvSpPr txBox="1"/>
          <p:nvPr/>
        </p:nvSpPr>
        <p:spPr>
          <a:xfrm>
            <a:off x="10177672" y="13560037"/>
            <a:ext cx="32433368" cy="6465103"/>
          </a:xfrm>
          <a:prstGeom prst="rect">
            <a:avLst/>
          </a:prstGeom>
          <a:noFill/>
          <a:ln>
            <a:noFill/>
          </a:ln>
        </p:spPr>
        <p:txBody>
          <a:bodyPr anchorCtr="0" anchor="t" bIns="45700" lIns="91425" spcFirstLastPara="1" rIns="91425" wrap="square" tIns="45700">
            <a:spAutoFit/>
          </a:bodyPr>
          <a:lstStyle/>
          <a:p>
            <a:pPr indent="0" lvl="0" marL="0" marR="0" rtl="0" algn="l">
              <a:lnSpc>
                <a:spcPct val="130000"/>
              </a:lnSpc>
              <a:spcBef>
                <a:spcPts val="0"/>
              </a:spcBef>
              <a:spcAft>
                <a:spcPts val="0"/>
              </a:spcAft>
              <a:buNone/>
            </a:pPr>
            <a:r>
              <a:rPr lang="en-US" sz="11000">
                <a:solidFill>
                  <a:srgbClr val="FFFCF5"/>
                </a:solidFill>
                <a:latin typeface="Arial"/>
                <a:ea typeface="Arial"/>
                <a:cs typeface="Arial"/>
                <a:sym typeface="Arial"/>
              </a:rPr>
              <a:t>“By treating ourselves with kindness in difficult moments, we build the resilience needed to navigate life's challenges with grace.”</a:t>
            </a:r>
            <a:endParaRPr/>
          </a:p>
        </p:txBody>
      </p:sp>
      <p:sp>
        <p:nvSpPr>
          <p:cNvPr id="770" name="Google Shape;770;p48"/>
          <p:cNvSpPr txBox="1"/>
          <p:nvPr/>
        </p:nvSpPr>
        <p:spPr>
          <a:xfrm>
            <a:off x="5924785" y="10342307"/>
            <a:ext cx="2775516" cy="6931114"/>
          </a:xfrm>
          <a:prstGeom prst="rect">
            <a:avLst/>
          </a:prstGeom>
          <a:noFill/>
          <a:ln>
            <a:noFill/>
          </a:ln>
        </p:spPr>
        <p:txBody>
          <a:bodyPr anchorCtr="0" anchor="t" bIns="3025" lIns="6075" spcFirstLastPara="1" rIns="6075" wrap="square" tIns="3025">
            <a:spAutoFit/>
          </a:bodyPr>
          <a:lstStyle/>
          <a:p>
            <a:pPr indent="0" lvl="0" marL="0" marR="0" rtl="0" algn="l">
              <a:spcBef>
                <a:spcPts val="0"/>
              </a:spcBef>
              <a:spcAft>
                <a:spcPts val="0"/>
              </a:spcAft>
              <a:buNone/>
            </a:pPr>
            <a:r>
              <a:rPr lang="en-US" sz="45000">
                <a:solidFill>
                  <a:srgbClr val="FFFCF5"/>
                </a:solidFill>
                <a:latin typeface="Arial"/>
                <a:ea typeface="Arial"/>
                <a:cs typeface="Arial"/>
                <a:sym typeface="Arial"/>
              </a:rPr>
              <a:t>”</a:t>
            </a:r>
            <a:endParaRPr/>
          </a:p>
        </p:txBody>
      </p:sp>
      <p:sp>
        <p:nvSpPr>
          <p:cNvPr id="771" name="Google Shape;771;p48"/>
          <p:cNvSpPr/>
          <p:nvPr/>
        </p:nvSpPr>
        <p:spPr>
          <a:xfrm>
            <a:off x="33391181" y="21624445"/>
            <a:ext cx="8190063" cy="156966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9600">
                <a:solidFill>
                  <a:srgbClr val="FFFCF5"/>
                </a:solidFill>
                <a:latin typeface="Arial"/>
                <a:ea typeface="Arial"/>
                <a:cs typeface="Arial"/>
                <a:sym typeface="Arial"/>
              </a:rPr>
              <a:t>– Rick Hanson</a:t>
            </a:r>
            <a:endParaRPr/>
          </a:p>
        </p:txBody>
      </p:sp>
      <p:sp>
        <p:nvSpPr>
          <p:cNvPr id="772" name="Google Shape;772;p48"/>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2000">
        <p:push/>
      </p:transition>
    </mc:Choice>
    <mc:Fallback>
      <p:transition spd="slow">
        <p:fade/>
      </p:transition>
    </mc:Fallback>
  </mc:AlternateContent>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75043"/>
        </a:solidFill>
      </p:bgPr>
    </p:bg>
    <p:spTree>
      <p:nvGrpSpPr>
        <p:cNvPr id="776" name="Shape 776"/>
        <p:cNvGrpSpPr/>
        <p:nvPr/>
      </p:nvGrpSpPr>
      <p:grpSpPr>
        <a:xfrm>
          <a:off x="0" y="0"/>
          <a:ext cx="0" cy="0"/>
          <a:chOff x="0" y="0"/>
          <a:chExt cx="0" cy="0"/>
        </a:xfrm>
      </p:grpSpPr>
      <p:sp>
        <p:nvSpPr>
          <p:cNvPr id="777" name="Google Shape;777;p49"/>
          <p:cNvSpPr/>
          <p:nvPr/>
        </p:nvSpPr>
        <p:spPr>
          <a:xfrm>
            <a:off x="8258296" y="14988131"/>
            <a:ext cx="34607259" cy="33808"/>
          </a:xfrm>
          <a:prstGeom prst="rect">
            <a:avLst/>
          </a:prstGeom>
          <a:solidFill>
            <a:schemeClr val="lt1"/>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chemeClr val="lt1"/>
              </a:solidFill>
              <a:latin typeface="Calibri"/>
              <a:ea typeface="Calibri"/>
              <a:cs typeface="Calibri"/>
              <a:sym typeface="Calibri"/>
            </a:endParaRPr>
          </a:p>
        </p:txBody>
      </p:sp>
      <p:sp>
        <p:nvSpPr>
          <p:cNvPr id="778" name="Google Shape;778;p49"/>
          <p:cNvSpPr txBox="1"/>
          <p:nvPr/>
        </p:nvSpPr>
        <p:spPr>
          <a:xfrm>
            <a:off x="8102171" y="4652523"/>
            <a:ext cx="5338039" cy="10854041"/>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70000">
                <a:solidFill>
                  <a:srgbClr val="ECBA2B"/>
                </a:solidFill>
                <a:latin typeface="Arial"/>
                <a:ea typeface="Arial"/>
                <a:cs typeface="Arial"/>
                <a:sym typeface="Arial"/>
              </a:rPr>
              <a:t>6</a:t>
            </a:r>
            <a:endParaRPr/>
          </a:p>
        </p:txBody>
      </p:sp>
      <p:sp>
        <p:nvSpPr>
          <p:cNvPr id="779" name="Google Shape;779;p49"/>
          <p:cNvSpPr txBox="1"/>
          <p:nvPr/>
        </p:nvSpPr>
        <p:spPr>
          <a:xfrm>
            <a:off x="8102171" y="15991189"/>
            <a:ext cx="35941964" cy="2805684"/>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17700">
                <a:solidFill>
                  <a:srgbClr val="FFFCF5"/>
                </a:solidFill>
                <a:latin typeface="Arial"/>
                <a:ea typeface="Arial"/>
                <a:cs typeface="Arial"/>
                <a:sym typeface="Arial"/>
              </a:rPr>
              <a:t>Creating A Wellbeing Ripple</a:t>
            </a:r>
            <a:endParaRPr/>
          </a:p>
        </p:txBody>
      </p:sp>
      <p:sp>
        <p:nvSpPr>
          <p:cNvPr id="780" name="Google Shape;780;p49"/>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2000">
        <p:push/>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126" name="Shape 126"/>
        <p:cNvGrpSpPr/>
        <p:nvPr/>
      </p:nvGrpSpPr>
      <p:grpSpPr>
        <a:xfrm>
          <a:off x="0" y="0"/>
          <a:ext cx="0" cy="0"/>
          <a:chOff x="0" y="0"/>
          <a:chExt cx="0" cy="0"/>
        </a:xfrm>
      </p:grpSpPr>
      <p:sp>
        <p:nvSpPr>
          <p:cNvPr id="127" name="Google Shape;127;p5"/>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Quote</a:t>
            </a:r>
            <a:endParaRPr/>
          </a:p>
        </p:txBody>
      </p:sp>
      <p:sp>
        <p:nvSpPr>
          <p:cNvPr id="128" name="Google Shape;128;p5"/>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129" name="Google Shape;129;p5"/>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REFLECTION ROUND</a:t>
            </a:r>
            <a:endParaRPr/>
          </a:p>
        </p:txBody>
      </p:sp>
      <p:sp>
        <p:nvSpPr>
          <p:cNvPr id="130" name="Google Shape;130;p5"/>
          <p:cNvSpPr/>
          <p:nvPr/>
        </p:nvSpPr>
        <p:spPr>
          <a:xfrm>
            <a:off x="6219091" y="11807916"/>
            <a:ext cx="38211343" cy="13359912"/>
          </a:xfrm>
          <a:prstGeom prst="roundRect">
            <a:avLst>
              <a:gd fmla="val 8397" name="adj"/>
            </a:avLst>
          </a:prstGeom>
          <a:solidFill>
            <a:srgbClr val="475043"/>
          </a:solidFill>
          <a:ln>
            <a:noFill/>
          </a:ln>
        </p:spPr>
        <p:txBody>
          <a:bodyPr anchorCtr="0" anchor="ctr" bIns="351000" lIns="351000" spcFirstLastPara="1" rIns="351000" wrap="square" tIns="351000">
            <a:noAutofit/>
          </a:bodyPr>
          <a:lstStyle/>
          <a:p>
            <a:pPr indent="0" lvl="0" marL="0" marR="0" rtl="0" algn="l">
              <a:lnSpc>
                <a:spcPct val="150000"/>
              </a:lnSpc>
              <a:spcBef>
                <a:spcPts val="0"/>
              </a:spcBef>
              <a:spcAft>
                <a:spcPts val="0"/>
              </a:spcAft>
              <a:buNone/>
            </a:pPr>
            <a:r>
              <a:t/>
            </a:r>
            <a:endParaRPr sz="12000">
              <a:solidFill>
                <a:schemeClr val="lt1"/>
              </a:solidFill>
              <a:latin typeface="Roboto Light"/>
              <a:ea typeface="Roboto Light"/>
              <a:cs typeface="Roboto Light"/>
              <a:sym typeface="Roboto Light"/>
            </a:endParaRPr>
          </a:p>
        </p:txBody>
      </p:sp>
      <p:sp>
        <p:nvSpPr>
          <p:cNvPr id="131" name="Google Shape;131;p5"/>
          <p:cNvSpPr/>
          <p:nvPr/>
        </p:nvSpPr>
        <p:spPr>
          <a:xfrm>
            <a:off x="4620497" y="10124341"/>
            <a:ext cx="4318714" cy="4325207"/>
          </a:xfrm>
          <a:prstGeom prst="ellipse">
            <a:avLst/>
          </a:prstGeom>
          <a:solidFill>
            <a:srgbClr val="ECBA2B"/>
          </a:solidFill>
          <a:ln>
            <a:noFill/>
          </a:ln>
        </p:spPr>
        <p:txBody>
          <a:bodyPr anchorCtr="0" anchor="ctr" bIns="3425" lIns="6850" spcFirstLastPara="1" rIns="6850" wrap="square" tIns="3425">
            <a:noAutofit/>
          </a:bodyPr>
          <a:lstStyle/>
          <a:p>
            <a:pPr indent="0" lvl="0" marL="0" marR="0" rtl="0" algn="ctr">
              <a:spcBef>
                <a:spcPts val="0"/>
              </a:spcBef>
              <a:spcAft>
                <a:spcPts val="0"/>
              </a:spcAft>
              <a:buNone/>
            </a:pPr>
            <a:r>
              <a:t/>
            </a:r>
            <a:endParaRPr sz="1350">
              <a:solidFill>
                <a:schemeClr val="lt1"/>
              </a:solidFill>
              <a:latin typeface="Calibri"/>
              <a:ea typeface="Calibri"/>
              <a:cs typeface="Calibri"/>
              <a:sym typeface="Calibri"/>
            </a:endParaRPr>
          </a:p>
        </p:txBody>
      </p:sp>
      <p:sp>
        <p:nvSpPr>
          <p:cNvPr id="132" name="Google Shape;132;p5"/>
          <p:cNvSpPr txBox="1"/>
          <p:nvPr/>
        </p:nvSpPr>
        <p:spPr>
          <a:xfrm>
            <a:off x="10537806" y="14569980"/>
            <a:ext cx="31414866" cy="4453014"/>
          </a:xfrm>
          <a:prstGeom prst="rect">
            <a:avLst/>
          </a:prstGeom>
          <a:noFill/>
          <a:ln>
            <a:noFill/>
          </a:ln>
        </p:spPr>
        <p:txBody>
          <a:bodyPr anchorCtr="0" anchor="t" bIns="45700" lIns="91425" spcFirstLastPara="1" rIns="91425" wrap="square" tIns="45700">
            <a:spAutoFit/>
          </a:bodyPr>
          <a:lstStyle/>
          <a:p>
            <a:pPr indent="0" lvl="0" marL="0" marR="0" rtl="0" algn="l">
              <a:lnSpc>
                <a:spcPct val="163636"/>
              </a:lnSpc>
              <a:spcBef>
                <a:spcPts val="0"/>
              </a:spcBef>
              <a:spcAft>
                <a:spcPts val="0"/>
              </a:spcAft>
              <a:buNone/>
            </a:pPr>
            <a:r>
              <a:rPr lang="en-US" sz="11000">
                <a:solidFill>
                  <a:srgbClr val="FFFCF5"/>
                </a:solidFill>
                <a:latin typeface="Arial"/>
                <a:ea typeface="Arial"/>
                <a:cs typeface="Arial"/>
                <a:sym typeface="Arial"/>
              </a:rPr>
              <a:t>“What you do makes a difference, and you have to decide what kind of difference you want to make.”</a:t>
            </a:r>
            <a:endParaRPr/>
          </a:p>
        </p:txBody>
      </p:sp>
      <p:sp>
        <p:nvSpPr>
          <p:cNvPr id="133" name="Google Shape;133;p5"/>
          <p:cNvSpPr txBox="1"/>
          <p:nvPr/>
        </p:nvSpPr>
        <p:spPr>
          <a:xfrm>
            <a:off x="5924785" y="10342307"/>
            <a:ext cx="2775516" cy="6931114"/>
          </a:xfrm>
          <a:prstGeom prst="rect">
            <a:avLst/>
          </a:prstGeom>
          <a:noFill/>
          <a:ln>
            <a:noFill/>
          </a:ln>
        </p:spPr>
        <p:txBody>
          <a:bodyPr anchorCtr="0" anchor="t" bIns="3025" lIns="6075" spcFirstLastPara="1" rIns="6075" wrap="square" tIns="3025">
            <a:spAutoFit/>
          </a:bodyPr>
          <a:lstStyle/>
          <a:p>
            <a:pPr indent="0" lvl="0" marL="0" marR="0" rtl="0" algn="l">
              <a:spcBef>
                <a:spcPts val="0"/>
              </a:spcBef>
              <a:spcAft>
                <a:spcPts val="0"/>
              </a:spcAft>
              <a:buNone/>
            </a:pPr>
            <a:r>
              <a:rPr lang="en-US" sz="45000">
                <a:solidFill>
                  <a:srgbClr val="FFFCF5"/>
                </a:solidFill>
                <a:latin typeface="Arial"/>
                <a:ea typeface="Arial"/>
                <a:cs typeface="Arial"/>
                <a:sym typeface="Arial"/>
              </a:rPr>
              <a:t>”</a:t>
            </a:r>
            <a:endParaRPr/>
          </a:p>
        </p:txBody>
      </p:sp>
      <p:sp>
        <p:nvSpPr>
          <p:cNvPr id="134" name="Google Shape;134;p5"/>
          <p:cNvSpPr/>
          <p:nvPr/>
        </p:nvSpPr>
        <p:spPr>
          <a:xfrm>
            <a:off x="33488496" y="20627023"/>
            <a:ext cx="8464176" cy="156966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9600">
                <a:solidFill>
                  <a:srgbClr val="FFFCF5"/>
                </a:solidFill>
                <a:latin typeface="Arial"/>
                <a:ea typeface="Arial"/>
                <a:cs typeface="Arial"/>
                <a:sym typeface="Arial"/>
              </a:rPr>
              <a:t>– Jane Goodall</a:t>
            </a:r>
            <a:endParaRPr/>
          </a:p>
        </p:txBody>
      </p:sp>
      <p:sp>
        <p:nvSpPr>
          <p:cNvPr id="135" name="Google Shape;135;p5"/>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2000">
        <p:push/>
      </p:transition>
    </mc:Choice>
    <mc:Fallback>
      <p:transition spd="slow">
        <p:fade/>
      </p:transition>
    </mc:Fallback>
  </mc:AlternateContent>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785" name="Shape 785"/>
        <p:cNvGrpSpPr/>
        <p:nvPr/>
      </p:nvGrpSpPr>
      <p:grpSpPr>
        <a:xfrm>
          <a:off x="0" y="0"/>
          <a:ext cx="0" cy="0"/>
          <a:chOff x="0" y="0"/>
          <a:chExt cx="0" cy="0"/>
        </a:xfrm>
      </p:grpSpPr>
      <p:sp>
        <p:nvSpPr>
          <p:cNvPr id="786" name="Google Shape;786;p50"/>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Quote</a:t>
            </a:r>
            <a:endParaRPr/>
          </a:p>
        </p:txBody>
      </p:sp>
      <p:sp>
        <p:nvSpPr>
          <p:cNvPr id="787" name="Google Shape;787;p50"/>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788" name="Google Shape;788;p50"/>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WELLBEING RIPPLE</a:t>
            </a:r>
            <a:endParaRPr/>
          </a:p>
        </p:txBody>
      </p:sp>
      <p:sp>
        <p:nvSpPr>
          <p:cNvPr id="789" name="Google Shape;789;p50"/>
          <p:cNvSpPr/>
          <p:nvPr/>
        </p:nvSpPr>
        <p:spPr>
          <a:xfrm>
            <a:off x="6219091" y="11807916"/>
            <a:ext cx="38211343" cy="13359912"/>
          </a:xfrm>
          <a:prstGeom prst="roundRect">
            <a:avLst>
              <a:gd fmla="val 8397" name="adj"/>
            </a:avLst>
          </a:prstGeom>
          <a:solidFill>
            <a:srgbClr val="475043"/>
          </a:solidFill>
          <a:ln>
            <a:noFill/>
          </a:ln>
        </p:spPr>
        <p:txBody>
          <a:bodyPr anchorCtr="0" anchor="ctr" bIns="351000" lIns="351000" spcFirstLastPara="1" rIns="351000" wrap="square" tIns="351000">
            <a:noAutofit/>
          </a:bodyPr>
          <a:lstStyle/>
          <a:p>
            <a:pPr indent="0" lvl="0" marL="0" marR="0" rtl="0" algn="l">
              <a:lnSpc>
                <a:spcPct val="150000"/>
              </a:lnSpc>
              <a:spcBef>
                <a:spcPts val="0"/>
              </a:spcBef>
              <a:spcAft>
                <a:spcPts val="0"/>
              </a:spcAft>
              <a:buNone/>
            </a:pPr>
            <a:r>
              <a:t/>
            </a:r>
            <a:endParaRPr sz="12000">
              <a:solidFill>
                <a:schemeClr val="lt1"/>
              </a:solidFill>
              <a:latin typeface="Roboto Light"/>
              <a:ea typeface="Roboto Light"/>
              <a:cs typeface="Roboto Light"/>
              <a:sym typeface="Roboto Light"/>
            </a:endParaRPr>
          </a:p>
        </p:txBody>
      </p:sp>
      <p:sp>
        <p:nvSpPr>
          <p:cNvPr id="790" name="Google Shape;790;p50"/>
          <p:cNvSpPr/>
          <p:nvPr/>
        </p:nvSpPr>
        <p:spPr>
          <a:xfrm>
            <a:off x="4620497" y="10124341"/>
            <a:ext cx="4318714" cy="4325207"/>
          </a:xfrm>
          <a:prstGeom prst="ellipse">
            <a:avLst/>
          </a:prstGeom>
          <a:solidFill>
            <a:srgbClr val="ECBA2B"/>
          </a:solidFill>
          <a:ln>
            <a:noFill/>
          </a:ln>
        </p:spPr>
        <p:txBody>
          <a:bodyPr anchorCtr="0" anchor="ctr" bIns="3425" lIns="6850" spcFirstLastPara="1" rIns="6850" wrap="square" tIns="3425">
            <a:noAutofit/>
          </a:bodyPr>
          <a:lstStyle/>
          <a:p>
            <a:pPr indent="0" lvl="0" marL="0" marR="0" rtl="0" algn="ctr">
              <a:spcBef>
                <a:spcPts val="0"/>
              </a:spcBef>
              <a:spcAft>
                <a:spcPts val="0"/>
              </a:spcAft>
              <a:buNone/>
            </a:pPr>
            <a:r>
              <a:t/>
            </a:r>
            <a:endParaRPr sz="1350">
              <a:solidFill>
                <a:schemeClr val="lt1"/>
              </a:solidFill>
              <a:latin typeface="Calibri"/>
              <a:ea typeface="Calibri"/>
              <a:cs typeface="Calibri"/>
              <a:sym typeface="Calibri"/>
            </a:endParaRPr>
          </a:p>
        </p:txBody>
      </p:sp>
      <p:sp>
        <p:nvSpPr>
          <p:cNvPr id="791" name="Google Shape;791;p50"/>
          <p:cNvSpPr txBox="1"/>
          <p:nvPr/>
        </p:nvSpPr>
        <p:spPr>
          <a:xfrm>
            <a:off x="10537806" y="15228348"/>
            <a:ext cx="30750872" cy="2173865"/>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0">
                <a:solidFill>
                  <a:srgbClr val="FFFCF5"/>
                </a:solidFill>
                <a:latin typeface="Arial"/>
                <a:ea typeface="Arial"/>
                <a:cs typeface="Arial"/>
                <a:sym typeface="Arial"/>
              </a:rPr>
              <a:t>“Happiness is only real when shared.”</a:t>
            </a:r>
            <a:endParaRPr/>
          </a:p>
        </p:txBody>
      </p:sp>
      <p:sp>
        <p:nvSpPr>
          <p:cNvPr id="792" name="Google Shape;792;p50"/>
          <p:cNvSpPr txBox="1"/>
          <p:nvPr/>
        </p:nvSpPr>
        <p:spPr>
          <a:xfrm>
            <a:off x="5924785" y="10342307"/>
            <a:ext cx="2775516" cy="6931114"/>
          </a:xfrm>
          <a:prstGeom prst="rect">
            <a:avLst/>
          </a:prstGeom>
          <a:noFill/>
          <a:ln>
            <a:noFill/>
          </a:ln>
        </p:spPr>
        <p:txBody>
          <a:bodyPr anchorCtr="0" anchor="t" bIns="3025" lIns="6075" spcFirstLastPara="1" rIns="6075" wrap="square" tIns="3025">
            <a:spAutoFit/>
          </a:bodyPr>
          <a:lstStyle/>
          <a:p>
            <a:pPr indent="0" lvl="0" marL="0" marR="0" rtl="0" algn="l">
              <a:spcBef>
                <a:spcPts val="0"/>
              </a:spcBef>
              <a:spcAft>
                <a:spcPts val="0"/>
              </a:spcAft>
              <a:buNone/>
            </a:pPr>
            <a:r>
              <a:rPr lang="en-US" sz="45000">
                <a:solidFill>
                  <a:srgbClr val="FFFCF5"/>
                </a:solidFill>
                <a:latin typeface="Arial"/>
                <a:ea typeface="Arial"/>
                <a:cs typeface="Arial"/>
                <a:sym typeface="Arial"/>
              </a:rPr>
              <a:t>”</a:t>
            </a:r>
            <a:endParaRPr/>
          </a:p>
        </p:txBody>
      </p:sp>
      <p:sp>
        <p:nvSpPr>
          <p:cNvPr id="793" name="Google Shape;793;p50"/>
          <p:cNvSpPr/>
          <p:nvPr/>
        </p:nvSpPr>
        <p:spPr>
          <a:xfrm>
            <a:off x="26016353" y="19784330"/>
            <a:ext cx="14690240" cy="156966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9600">
                <a:solidFill>
                  <a:srgbClr val="FFFCF5"/>
                </a:solidFill>
                <a:latin typeface="Arial"/>
                <a:ea typeface="Arial"/>
                <a:cs typeface="Arial"/>
                <a:sym typeface="Arial"/>
              </a:rPr>
              <a:t>– Christopher McCandless</a:t>
            </a:r>
            <a:endParaRPr/>
          </a:p>
        </p:txBody>
      </p:sp>
      <p:sp>
        <p:nvSpPr>
          <p:cNvPr id="794" name="Google Shape;794;p50"/>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2000">
        <p:push/>
      </p:transition>
    </mc:Choice>
    <mc:Fallback>
      <p:transition spd="slow">
        <p:fade/>
      </p:transition>
    </mc:Fallback>
  </mc:AlternateContent>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799" name="Shape 799"/>
        <p:cNvGrpSpPr/>
        <p:nvPr/>
      </p:nvGrpSpPr>
      <p:grpSpPr>
        <a:xfrm>
          <a:off x="0" y="0"/>
          <a:ext cx="0" cy="0"/>
          <a:chOff x="0" y="0"/>
          <a:chExt cx="0" cy="0"/>
        </a:xfrm>
      </p:grpSpPr>
      <p:sp>
        <p:nvSpPr>
          <p:cNvPr id="800" name="Google Shape;800;p51"/>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Summary</a:t>
            </a:r>
            <a:endParaRPr/>
          </a:p>
        </p:txBody>
      </p:sp>
      <p:sp>
        <p:nvSpPr>
          <p:cNvPr id="801" name="Google Shape;801;p51"/>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802" name="Google Shape;802;p51"/>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WELLBEING RIPPLE</a:t>
            </a:r>
            <a:endParaRPr/>
          </a:p>
        </p:txBody>
      </p:sp>
      <p:sp>
        <p:nvSpPr>
          <p:cNvPr id="803" name="Google Shape;803;p51"/>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grpSp>
        <p:nvGrpSpPr>
          <p:cNvPr id="804" name="Google Shape;804;p51"/>
          <p:cNvGrpSpPr/>
          <p:nvPr/>
        </p:nvGrpSpPr>
        <p:grpSpPr>
          <a:xfrm>
            <a:off x="6062271" y="9077152"/>
            <a:ext cx="44195944" cy="17330285"/>
            <a:chOff x="970208" y="1745571"/>
            <a:chExt cx="10739500" cy="3753293"/>
          </a:xfrm>
        </p:grpSpPr>
        <p:grpSp>
          <p:nvGrpSpPr>
            <p:cNvPr id="805" name="Google Shape;805;p51"/>
            <p:cNvGrpSpPr/>
            <p:nvPr/>
          </p:nvGrpSpPr>
          <p:grpSpPr>
            <a:xfrm>
              <a:off x="4382247" y="1745571"/>
              <a:ext cx="7327461" cy="3753293"/>
              <a:chOff x="4382248" y="1993296"/>
              <a:chExt cx="6513274" cy="3336248"/>
            </a:xfrm>
          </p:grpSpPr>
          <p:sp>
            <p:nvSpPr>
              <p:cNvPr id="806" name="Google Shape;806;p51"/>
              <p:cNvSpPr/>
              <p:nvPr/>
            </p:nvSpPr>
            <p:spPr>
              <a:xfrm>
                <a:off x="4843430" y="4313845"/>
                <a:ext cx="1407335" cy="1012037"/>
              </a:xfrm>
              <a:custGeom>
                <a:rect b="b" l="l" r="r" t="t"/>
                <a:pathLst>
                  <a:path extrusionOk="0" h="263366" w="366236">
                    <a:moveTo>
                      <a:pt x="124301" y="21431"/>
                    </a:moveTo>
                    <a:cubicBezTo>
                      <a:pt x="95726" y="-7144"/>
                      <a:pt x="50006" y="-7144"/>
                      <a:pt x="21431" y="21431"/>
                    </a:cubicBezTo>
                    <a:lnTo>
                      <a:pt x="21431" y="21431"/>
                    </a:lnTo>
                    <a:cubicBezTo>
                      <a:pt x="-7144" y="50006"/>
                      <a:pt x="-7144" y="95726"/>
                      <a:pt x="21431" y="124301"/>
                    </a:cubicBezTo>
                    <a:lnTo>
                      <a:pt x="160496" y="263366"/>
                    </a:lnTo>
                    <a:lnTo>
                      <a:pt x="366236" y="263366"/>
                    </a:lnTo>
                    <a:lnTo>
                      <a:pt x="124301" y="21431"/>
                    </a:lnTo>
                    <a:close/>
                    <a:moveTo>
                      <a:pt x="71914" y="127159"/>
                    </a:moveTo>
                    <a:cubicBezTo>
                      <a:pt x="41434" y="127159"/>
                      <a:pt x="16669" y="102394"/>
                      <a:pt x="16669" y="71914"/>
                    </a:cubicBezTo>
                    <a:cubicBezTo>
                      <a:pt x="16669" y="41434"/>
                      <a:pt x="41434" y="16669"/>
                      <a:pt x="71914" y="16669"/>
                    </a:cubicBezTo>
                    <a:cubicBezTo>
                      <a:pt x="102394" y="16669"/>
                      <a:pt x="127159" y="41434"/>
                      <a:pt x="127159" y="71914"/>
                    </a:cubicBezTo>
                    <a:cubicBezTo>
                      <a:pt x="127159" y="102394"/>
                      <a:pt x="102394" y="127159"/>
                      <a:pt x="71914" y="127159"/>
                    </a:cubicBezTo>
                    <a:close/>
                  </a:path>
                </a:pathLst>
              </a:custGeom>
              <a:solidFill>
                <a:srgbClr val="ECBA2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6000"/>
                  <a:buFont typeface="Calibri"/>
                  <a:buNone/>
                </a:pPr>
                <a:r>
                  <a:t/>
                </a:r>
                <a:endParaRPr b="0" i="0" sz="6000" u="none" cap="none" strike="noStrike">
                  <a:solidFill>
                    <a:srgbClr val="000000"/>
                  </a:solidFill>
                  <a:latin typeface="Arial"/>
                  <a:ea typeface="Arial"/>
                  <a:cs typeface="Arial"/>
                  <a:sym typeface="Arial"/>
                </a:endParaRPr>
              </a:p>
            </p:txBody>
          </p:sp>
          <p:sp>
            <p:nvSpPr>
              <p:cNvPr id="807" name="Google Shape;807;p51"/>
              <p:cNvSpPr/>
              <p:nvPr/>
            </p:nvSpPr>
            <p:spPr>
              <a:xfrm>
                <a:off x="4382248" y="4778689"/>
                <a:ext cx="942492" cy="547193"/>
              </a:xfrm>
              <a:custGeom>
                <a:rect b="b" l="l" r="r" t="t"/>
                <a:pathLst>
                  <a:path extrusionOk="0" h="142398" w="245268">
                    <a:moveTo>
                      <a:pt x="124301" y="21431"/>
                    </a:moveTo>
                    <a:cubicBezTo>
                      <a:pt x="95726" y="-7144"/>
                      <a:pt x="50006" y="-7144"/>
                      <a:pt x="21431" y="21431"/>
                    </a:cubicBezTo>
                    <a:cubicBezTo>
                      <a:pt x="-7144" y="50006"/>
                      <a:pt x="-7144" y="95726"/>
                      <a:pt x="21431" y="124301"/>
                    </a:cubicBezTo>
                    <a:lnTo>
                      <a:pt x="39529" y="142399"/>
                    </a:lnTo>
                    <a:lnTo>
                      <a:pt x="245269" y="142399"/>
                    </a:lnTo>
                    <a:lnTo>
                      <a:pt x="124301" y="21431"/>
                    </a:lnTo>
                    <a:close/>
                    <a:moveTo>
                      <a:pt x="71914" y="126206"/>
                    </a:moveTo>
                    <a:cubicBezTo>
                      <a:pt x="41434" y="126206"/>
                      <a:pt x="16669" y="101441"/>
                      <a:pt x="16669" y="70961"/>
                    </a:cubicBezTo>
                    <a:cubicBezTo>
                      <a:pt x="16669" y="40481"/>
                      <a:pt x="41434" y="15716"/>
                      <a:pt x="71914" y="15716"/>
                    </a:cubicBezTo>
                    <a:cubicBezTo>
                      <a:pt x="102394" y="15716"/>
                      <a:pt x="127159" y="40481"/>
                      <a:pt x="127159" y="70961"/>
                    </a:cubicBezTo>
                    <a:cubicBezTo>
                      <a:pt x="127159" y="101441"/>
                      <a:pt x="102394" y="126206"/>
                      <a:pt x="71914" y="126206"/>
                    </a:cubicBezTo>
                    <a:close/>
                  </a:path>
                </a:pathLst>
              </a:custGeom>
              <a:solidFill>
                <a:srgbClr val="A5B99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6000"/>
                  <a:buFont typeface="Calibri"/>
                  <a:buNone/>
                </a:pPr>
                <a:r>
                  <a:t/>
                </a:r>
                <a:endParaRPr b="0" i="0" sz="6000" u="none" cap="none" strike="noStrike">
                  <a:solidFill>
                    <a:srgbClr val="000000"/>
                  </a:solidFill>
                  <a:latin typeface="Arial"/>
                  <a:ea typeface="Arial"/>
                  <a:cs typeface="Arial"/>
                  <a:sym typeface="Arial"/>
                </a:endParaRPr>
              </a:p>
            </p:txBody>
          </p:sp>
          <p:sp>
            <p:nvSpPr>
              <p:cNvPr id="808" name="Google Shape;808;p51"/>
              <p:cNvSpPr/>
              <p:nvPr/>
            </p:nvSpPr>
            <p:spPr>
              <a:xfrm>
                <a:off x="5308270" y="3849005"/>
                <a:ext cx="1872175" cy="1476877"/>
              </a:xfrm>
              <a:custGeom>
                <a:rect b="b" l="l" r="r" t="t"/>
                <a:pathLst>
                  <a:path extrusionOk="0" h="384333" w="487203">
                    <a:moveTo>
                      <a:pt x="124301" y="21431"/>
                    </a:moveTo>
                    <a:cubicBezTo>
                      <a:pt x="95726" y="-7144"/>
                      <a:pt x="50006" y="-7144"/>
                      <a:pt x="21431" y="21431"/>
                    </a:cubicBezTo>
                    <a:cubicBezTo>
                      <a:pt x="-7144" y="50006"/>
                      <a:pt x="-7144" y="95726"/>
                      <a:pt x="21431" y="124301"/>
                    </a:cubicBezTo>
                    <a:lnTo>
                      <a:pt x="281464" y="384334"/>
                    </a:lnTo>
                    <a:lnTo>
                      <a:pt x="487204" y="384334"/>
                    </a:lnTo>
                    <a:lnTo>
                      <a:pt x="124301" y="21431"/>
                    </a:lnTo>
                    <a:close/>
                    <a:moveTo>
                      <a:pt x="71914" y="127159"/>
                    </a:moveTo>
                    <a:cubicBezTo>
                      <a:pt x="41434" y="127159"/>
                      <a:pt x="16669" y="102394"/>
                      <a:pt x="16669" y="71914"/>
                    </a:cubicBezTo>
                    <a:cubicBezTo>
                      <a:pt x="16669" y="41434"/>
                      <a:pt x="41434" y="16669"/>
                      <a:pt x="71914" y="16669"/>
                    </a:cubicBezTo>
                    <a:cubicBezTo>
                      <a:pt x="102394" y="16669"/>
                      <a:pt x="127159" y="41434"/>
                      <a:pt x="127159" y="71914"/>
                    </a:cubicBezTo>
                    <a:cubicBezTo>
                      <a:pt x="127159" y="102394"/>
                      <a:pt x="102394" y="127159"/>
                      <a:pt x="71914" y="127159"/>
                    </a:cubicBezTo>
                    <a:close/>
                  </a:path>
                </a:pathLst>
              </a:custGeom>
              <a:solidFill>
                <a:srgbClr val="475043"/>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6000"/>
                  <a:buFont typeface="Calibri"/>
                  <a:buNone/>
                </a:pPr>
                <a:r>
                  <a:t/>
                </a:r>
                <a:endParaRPr b="0" i="0" sz="6000" u="none" cap="none" strike="noStrike">
                  <a:solidFill>
                    <a:srgbClr val="000000"/>
                  </a:solidFill>
                  <a:latin typeface="Arial"/>
                  <a:ea typeface="Arial"/>
                  <a:cs typeface="Arial"/>
                  <a:sym typeface="Arial"/>
                </a:endParaRPr>
              </a:p>
            </p:txBody>
          </p:sp>
          <p:sp>
            <p:nvSpPr>
              <p:cNvPr id="809" name="Google Shape;809;p51"/>
              <p:cNvSpPr/>
              <p:nvPr/>
            </p:nvSpPr>
            <p:spPr>
              <a:xfrm>
                <a:off x="5773114" y="3387824"/>
                <a:ext cx="2337019" cy="1941720"/>
              </a:xfrm>
              <a:custGeom>
                <a:rect b="b" l="l" r="r" t="t"/>
                <a:pathLst>
                  <a:path extrusionOk="0" h="505301" w="608171">
                    <a:moveTo>
                      <a:pt x="124301" y="21431"/>
                    </a:moveTo>
                    <a:cubicBezTo>
                      <a:pt x="95726" y="-7144"/>
                      <a:pt x="50006" y="-7144"/>
                      <a:pt x="21431" y="21431"/>
                    </a:cubicBezTo>
                    <a:cubicBezTo>
                      <a:pt x="-7144" y="50006"/>
                      <a:pt x="-7144" y="95726"/>
                      <a:pt x="21431" y="124301"/>
                    </a:cubicBezTo>
                    <a:lnTo>
                      <a:pt x="402431" y="505301"/>
                    </a:lnTo>
                    <a:lnTo>
                      <a:pt x="608171" y="505301"/>
                    </a:lnTo>
                    <a:lnTo>
                      <a:pt x="125254" y="22384"/>
                    </a:lnTo>
                    <a:close/>
                    <a:moveTo>
                      <a:pt x="71914" y="125254"/>
                    </a:moveTo>
                    <a:cubicBezTo>
                      <a:pt x="41434" y="125254"/>
                      <a:pt x="16669" y="100489"/>
                      <a:pt x="16669" y="70009"/>
                    </a:cubicBezTo>
                    <a:cubicBezTo>
                      <a:pt x="16669" y="39529"/>
                      <a:pt x="41434" y="14764"/>
                      <a:pt x="71914" y="14764"/>
                    </a:cubicBezTo>
                    <a:cubicBezTo>
                      <a:pt x="102394" y="14764"/>
                      <a:pt x="127159" y="39529"/>
                      <a:pt x="127159" y="70009"/>
                    </a:cubicBezTo>
                    <a:cubicBezTo>
                      <a:pt x="127159" y="100489"/>
                      <a:pt x="102394" y="125254"/>
                      <a:pt x="71914" y="125254"/>
                    </a:cubicBezTo>
                    <a:close/>
                  </a:path>
                </a:pathLst>
              </a:custGeom>
              <a:solidFill>
                <a:srgbClr val="DEE8D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6000"/>
                  <a:buFont typeface="Calibri"/>
                  <a:buNone/>
                </a:pPr>
                <a:r>
                  <a:t/>
                </a:r>
                <a:endParaRPr b="0" i="0" sz="6000" u="none" cap="none" strike="noStrike">
                  <a:solidFill>
                    <a:srgbClr val="000000"/>
                  </a:solidFill>
                  <a:latin typeface="Arial"/>
                  <a:ea typeface="Arial"/>
                  <a:cs typeface="Arial"/>
                  <a:sym typeface="Arial"/>
                </a:endParaRPr>
              </a:p>
            </p:txBody>
          </p:sp>
          <p:sp>
            <p:nvSpPr>
              <p:cNvPr id="810" name="Google Shape;810;p51"/>
              <p:cNvSpPr/>
              <p:nvPr/>
            </p:nvSpPr>
            <p:spPr>
              <a:xfrm>
                <a:off x="6237954" y="2922980"/>
                <a:ext cx="2801859" cy="2406560"/>
              </a:xfrm>
              <a:custGeom>
                <a:rect b="b" l="l" r="r" t="t"/>
                <a:pathLst>
                  <a:path extrusionOk="0" h="626268" w="729138">
                    <a:moveTo>
                      <a:pt x="124301" y="21431"/>
                    </a:moveTo>
                    <a:cubicBezTo>
                      <a:pt x="95726" y="-7144"/>
                      <a:pt x="50006" y="-7144"/>
                      <a:pt x="21431" y="21431"/>
                    </a:cubicBezTo>
                    <a:lnTo>
                      <a:pt x="21431" y="21431"/>
                    </a:lnTo>
                    <a:cubicBezTo>
                      <a:pt x="-7144" y="50006"/>
                      <a:pt x="-7144" y="95726"/>
                      <a:pt x="21431" y="124301"/>
                    </a:cubicBezTo>
                    <a:lnTo>
                      <a:pt x="523399" y="626269"/>
                    </a:lnTo>
                    <a:lnTo>
                      <a:pt x="729139" y="626269"/>
                    </a:lnTo>
                    <a:lnTo>
                      <a:pt x="125254" y="22384"/>
                    </a:lnTo>
                    <a:close/>
                    <a:moveTo>
                      <a:pt x="71914" y="126206"/>
                    </a:moveTo>
                    <a:cubicBezTo>
                      <a:pt x="41434" y="126206"/>
                      <a:pt x="16669" y="101441"/>
                      <a:pt x="16669" y="70961"/>
                    </a:cubicBezTo>
                    <a:cubicBezTo>
                      <a:pt x="16669" y="40481"/>
                      <a:pt x="41434" y="15716"/>
                      <a:pt x="71914" y="15716"/>
                    </a:cubicBezTo>
                    <a:cubicBezTo>
                      <a:pt x="102394" y="15716"/>
                      <a:pt x="127159" y="40481"/>
                      <a:pt x="127159" y="70961"/>
                    </a:cubicBezTo>
                    <a:cubicBezTo>
                      <a:pt x="127159" y="101441"/>
                      <a:pt x="102394" y="126206"/>
                      <a:pt x="71914" y="126206"/>
                    </a:cubicBezTo>
                    <a:close/>
                  </a:path>
                </a:pathLst>
              </a:custGeom>
              <a:solidFill>
                <a:srgbClr val="A5B99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6000"/>
                  <a:buFont typeface="Calibri"/>
                  <a:buNone/>
                </a:pPr>
                <a:r>
                  <a:t/>
                </a:r>
                <a:endParaRPr b="0" i="0" sz="6000" u="none" cap="none" strike="noStrike">
                  <a:solidFill>
                    <a:srgbClr val="000000"/>
                  </a:solidFill>
                  <a:latin typeface="Arial"/>
                  <a:ea typeface="Arial"/>
                  <a:cs typeface="Arial"/>
                  <a:sym typeface="Arial"/>
                </a:endParaRPr>
              </a:p>
            </p:txBody>
          </p:sp>
          <p:sp>
            <p:nvSpPr>
              <p:cNvPr id="811" name="Google Shape;811;p51"/>
              <p:cNvSpPr/>
              <p:nvPr/>
            </p:nvSpPr>
            <p:spPr>
              <a:xfrm>
                <a:off x="6702797" y="2458140"/>
                <a:ext cx="3263041" cy="2867742"/>
              </a:xfrm>
              <a:custGeom>
                <a:rect b="b" l="l" r="r" t="t"/>
                <a:pathLst>
                  <a:path extrusionOk="0" h="746283" w="849153">
                    <a:moveTo>
                      <a:pt x="124301" y="21431"/>
                    </a:moveTo>
                    <a:cubicBezTo>
                      <a:pt x="95726" y="-7144"/>
                      <a:pt x="50006" y="-7144"/>
                      <a:pt x="21431" y="21431"/>
                    </a:cubicBezTo>
                    <a:cubicBezTo>
                      <a:pt x="-7144" y="50006"/>
                      <a:pt x="-7144" y="95726"/>
                      <a:pt x="21431" y="124301"/>
                    </a:cubicBezTo>
                    <a:lnTo>
                      <a:pt x="643414" y="746284"/>
                    </a:lnTo>
                    <a:lnTo>
                      <a:pt x="849154" y="746284"/>
                    </a:lnTo>
                    <a:lnTo>
                      <a:pt x="124301" y="21431"/>
                    </a:lnTo>
                    <a:close/>
                    <a:moveTo>
                      <a:pt x="70961" y="127159"/>
                    </a:moveTo>
                    <a:cubicBezTo>
                      <a:pt x="40481" y="127159"/>
                      <a:pt x="15716" y="102394"/>
                      <a:pt x="15716" y="71914"/>
                    </a:cubicBezTo>
                    <a:cubicBezTo>
                      <a:pt x="15716" y="41434"/>
                      <a:pt x="40481" y="16669"/>
                      <a:pt x="70961" y="16669"/>
                    </a:cubicBezTo>
                    <a:cubicBezTo>
                      <a:pt x="101441" y="16669"/>
                      <a:pt x="126206" y="41434"/>
                      <a:pt x="126206" y="71914"/>
                    </a:cubicBezTo>
                    <a:cubicBezTo>
                      <a:pt x="126206" y="102394"/>
                      <a:pt x="101441" y="127159"/>
                      <a:pt x="70961" y="127159"/>
                    </a:cubicBezTo>
                    <a:close/>
                  </a:path>
                </a:pathLst>
              </a:custGeom>
              <a:solidFill>
                <a:srgbClr val="ECBA2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6000"/>
                  <a:buFont typeface="Calibri"/>
                  <a:buNone/>
                </a:pPr>
                <a:r>
                  <a:t/>
                </a:r>
                <a:endParaRPr b="0" i="0" sz="6000" u="none" cap="none" strike="noStrike">
                  <a:solidFill>
                    <a:srgbClr val="000000"/>
                  </a:solidFill>
                  <a:latin typeface="Arial"/>
                  <a:ea typeface="Arial"/>
                  <a:cs typeface="Arial"/>
                  <a:sym typeface="Arial"/>
                </a:endParaRPr>
              </a:p>
            </p:txBody>
          </p:sp>
          <p:sp>
            <p:nvSpPr>
              <p:cNvPr id="812" name="Google Shape;812;p51"/>
              <p:cNvSpPr/>
              <p:nvPr/>
            </p:nvSpPr>
            <p:spPr>
              <a:xfrm>
                <a:off x="7167637" y="1993296"/>
                <a:ext cx="3727885" cy="3332586"/>
              </a:xfrm>
              <a:custGeom>
                <a:rect b="b" l="l" r="r" t="t"/>
                <a:pathLst>
                  <a:path extrusionOk="0" h="867251" w="970121">
                    <a:moveTo>
                      <a:pt x="124301" y="21431"/>
                    </a:moveTo>
                    <a:cubicBezTo>
                      <a:pt x="95726" y="-7144"/>
                      <a:pt x="50006" y="-7144"/>
                      <a:pt x="21431" y="21431"/>
                    </a:cubicBezTo>
                    <a:cubicBezTo>
                      <a:pt x="-7144" y="50006"/>
                      <a:pt x="-7144" y="95726"/>
                      <a:pt x="21431" y="124301"/>
                    </a:cubicBezTo>
                    <a:lnTo>
                      <a:pt x="764381" y="867251"/>
                    </a:lnTo>
                    <a:lnTo>
                      <a:pt x="970121" y="867251"/>
                    </a:lnTo>
                    <a:lnTo>
                      <a:pt x="124301" y="21431"/>
                    </a:lnTo>
                    <a:close/>
                    <a:moveTo>
                      <a:pt x="72866" y="125254"/>
                    </a:moveTo>
                    <a:cubicBezTo>
                      <a:pt x="42386" y="125254"/>
                      <a:pt x="17621" y="100489"/>
                      <a:pt x="17621" y="70009"/>
                    </a:cubicBezTo>
                    <a:cubicBezTo>
                      <a:pt x="17621" y="39529"/>
                      <a:pt x="42386" y="14764"/>
                      <a:pt x="72866" y="14764"/>
                    </a:cubicBezTo>
                    <a:cubicBezTo>
                      <a:pt x="103346" y="14764"/>
                      <a:pt x="128111" y="39529"/>
                      <a:pt x="128111" y="70009"/>
                    </a:cubicBezTo>
                    <a:cubicBezTo>
                      <a:pt x="128111" y="100489"/>
                      <a:pt x="103346" y="125254"/>
                      <a:pt x="72866" y="125254"/>
                    </a:cubicBezTo>
                    <a:close/>
                  </a:path>
                </a:pathLst>
              </a:custGeom>
              <a:solidFill>
                <a:srgbClr val="475043"/>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6000"/>
                  <a:buFont typeface="Calibri"/>
                  <a:buNone/>
                </a:pPr>
                <a:r>
                  <a:t/>
                </a:r>
                <a:endParaRPr b="0" i="0" sz="6000" u="none" cap="none" strike="noStrike">
                  <a:solidFill>
                    <a:srgbClr val="000000"/>
                  </a:solidFill>
                  <a:latin typeface="Arial"/>
                  <a:ea typeface="Arial"/>
                  <a:cs typeface="Arial"/>
                  <a:sym typeface="Arial"/>
                </a:endParaRPr>
              </a:p>
            </p:txBody>
          </p:sp>
        </p:grpSp>
        <p:sp>
          <p:nvSpPr>
            <p:cNvPr id="813" name="Google Shape;813;p51"/>
            <p:cNvSpPr txBox="1"/>
            <p:nvPr/>
          </p:nvSpPr>
          <p:spPr>
            <a:xfrm>
              <a:off x="4452361" y="5066786"/>
              <a:ext cx="487680" cy="239963"/>
            </a:xfrm>
            <a:prstGeom prst="rect">
              <a:avLst/>
            </a:prstGeom>
            <a:noFill/>
            <a:ln>
              <a:noFill/>
            </a:ln>
          </p:spPr>
          <p:txBody>
            <a:bodyPr anchorCtr="0" anchor="ctr" bIns="45700" lIns="0" spcFirstLastPara="1" rIns="0" wrap="square" tIns="45700">
              <a:spAutoFit/>
            </a:bodyPr>
            <a:lstStyle/>
            <a:p>
              <a:pPr indent="0" lvl="0" marL="0" marR="0" rtl="0" algn="ctr">
                <a:lnSpc>
                  <a:spcPct val="100000"/>
                </a:lnSpc>
                <a:spcBef>
                  <a:spcPts val="0"/>
                </a:spcBef>
                <a:spcAft>
                  <a:spcPts val="0"/>
                </a:spcAft>
                <a:buClr>
                  <a:srgbClr val="001F33"/>
                </a:buClr>
                <a:buSzPts val="6600"/>
                <a:buFont typeface="Arial"/>
                <a:buNone/>
              </a:pPr>
              <a:r>
                <a:rPr b="1" i="0" lang="en-US" sz="6600" u="none" cap="none" strike="noStrike">
                  <a:solidFill>
                    <a:srgbClr val="001F33"/>
                  </a:solidFill>
                  <a:latin typeface="Arial"/>
                  <a:ea typeface="Arial"/>
                  <a:cs typeface="Arial"/>
                  <a:sym typeface="Arial"/>
                </a:rPr>
                <a:t>01</a:t>
              </a:r>
              <a:endParaRPr b="0" i="0" sz="1400" u="none" cap="none" strike="noStrike">
                <a:solidFill>
                  <a:srgbClr val="000000"/>
                </a:solidFill>
                <a:latin typeface="Arial"/>
                <a:ea typeface="Arial"/>
                <a:cs typeface="Arial"/>
                <a:sym typeface="Arial"/>
              </a:endParaRPr>
            </a:p>
          </p:txBody>
        </p:sp>
        <p:sp>
          <p:nvSpPr>
            <p:cNvPr id="814" name="Google Shape;814;p51"/>
            <p:cNvSpPr txBox="1"/>
            <p:nvPr/>
          </p:nvSpPr>
          <p:spPr>
            <a:xfrm>
              <a:off x="4973465" y="4553624"/>
              <a:ext cx="487680" cy="239963"/>
            </a:xfrm>
            <a:prstGeom prst="rect">
              <a:avLst/>
            </a:prstGeom>
            <a:noFill/>
            <a:ln>
              <a:noFill/>
            </a:ln>
          </p:spPr>
          <p:txBody>
            <a:bodyPr anchorCtr="0" anchor="ctr" bIns="45700" lIns="0" spcFirstLastPara="1" rIns="0" wrap="square" tIns="45700">
              <a:spAutoFit/>
            </a:bodyPr>
            <a:lstStyle/>
            <a:p>
              <a:pPr indent="0" lvl="0" marL="0" marR="0" rtl="0" algn="ctr">
                <a:lnSpc>
                  <a:spcPct val="100000"/>
                </a:lnSpc>
                <a:spcBef>
                  <a:spcPts val="0"/>
                </a:spcBef>
                <a:spcAft>
                  <a:spcPts val="0"/>
                </a:spcAft>
                <a:buClr>
                  <a:srgbClr val="001F33"/>
                </a:buClr>
                <a:buSzPts val="6600"/>
                <a:buFont typeface="Arial"/>
                <a:buNone/>
              </a:pPr>
              <a:r>
                <a:rPr b="1" i="0" lang="en-US" sz="6600" u="none" cap="none" strike="noStrike">
                  <a:solidFill>
                    <a:srgbClr val="001F33"/>
                  </a:solidFill>
                  <a:latin typeface="Arial"/>
                  <a:ea typeface="Arial"/>
                  <a:cs typeface="Arial"/>
                  <a:sym typeface="Arial"/>
                </a:rPr>
                <a:t>02</a:t>
              </a:r>
              <a:endParaRPr b="0" i="0" sz="1400" u="none" cap="none" strike="noStrike">
                <a:solidFill>
                  <a:srgbClr val="000000"/>
                </a:solidFill>
                <a:latin typeface="Arial"/>
                <a:ea typeface="Arial"/>
                <a:cs typeface="Arial"/>
                <a:sym typeface="Arial"/>
              </a:endParaRPr>
            </a:p>
          </p:txBody>
        </p:sp>
        <p:sp>
          <p:nvSpPr>
            <p:cNvPr id="815" name="Google Shape;815;p51"/>
            <p:cNvSpPr txBox="1"/>
            <p:nvPr/>
          </p:nvSpPr>
          <p:spPr>
            <a:xfrm>
              <a:off x="5486082" y="4025182"/>
              <a:ext cx="487680" cy="239963"/>
            </a:xfrm>
            <a:prstGeom prst="rect">
              <a:avLst/>
            </a:prstGeom>
            <a:noFill/>
            <a:ln>
              <a:noFill/>
            </a:ln>
          </p:spPr>
          <p:txBody>
            <a:bodyPr anchorCtr="0" anchor="ctr" bIns="45700" lIns="0" spcFirstLastPara="1" rIns="0" wrap="square" tIns="45700">
              <a:spAutoFit/>
            </a:bodyPr>
            <a:lstStyle/>
            <a:p>
              <a:pPr indent="0" lvl="0" marL="0" marR="0" rtl="0" algn="ctr">
                <a:lnSpc>
                  <a:spcPct val="100000"/>
                </a:lnSpc>
                <a:spcBef>
                  <a:spcPts val="0"/>
                </a:spcBef>
                <a:spcAft>
                  <a:spcPts val="0"/>
                </a:spcAft>
                <a:buClr>
                  <a:srgbClr val="001F33"/>
                </a:buClr>
                <a:buSzPts val="6600"/>
                <a:buFont typeface="Arial"/>
                <a:buNone/>
              </a:pPr>
              <a:r>
                <a:rPr b="1" i="0" lang="en-US" sz="6600" u="none" cap="none" strike="noStrike">
                  <a:solidFill>
                    <a:srgbClr val="001F33"/>
                  </a:solidFill>
                  <a:latin typeface="Arial"/>
                  <a:ea typeface="Arial"/>
                  <a:cs typeface="Arial"/>
                  <a:sym typeface="Arial"/>
                </a:rPr>
                <a:t>03</a:t>
              </a:r>
              <a:endParaRPr b="0" i="0" sz="1400" u="none" cap="none" strike="noStrike">
                <a:solidFill>
                  <a:srgbClr val="000000"/>
                </a:solidFill>
                <a:latin typeface="Arial"/>
                <a:ea typeface="Arial"/>
                <a:cs typeface="Arial"/>
                <a:sym typeface="Arial"/>
              </a:endParaRPr>
            </a:p>
          </p:txBody>
        </p:sp>
        <p:sp>
          <p:nvSpPr>
            <p:cNvPr id="816" name="Google Shape;816;p51"/>
            <p:cNvSpPr txBox="1"/>
            <p:nvPr/>
          </p:nvSpPr>
          <p:spPr>
            <a:xfrm>
              <a:off x="6008389" y="3507334"/>
              <a:ext cx="487680" cy="239963"/>
            </a:xfrm>
            <a:prstGeom prst="rect">
              <a:avLst/>
            </a:prstGeom>
            <a:noFill/>
            <a:ln>
              <a:noFill/>
            </a:ln>
          </p:spPr>
          <p:txBody>
            <a:bodyPr anchorCtr="0" anchor="ctr" bIns="45700" lIns="0" spcFirstLastPara="1" rIns="0" wrap="square" tIns="45700">
              <a:spAutoFit/>
            </a:bodyPr>
            <a:lstStyle/>
            <a:p>
              <a:pPr indent="0" lvl="0" marL="0" marR="0" rtl="0" algn="ctr">
                <a:lnSpc>
                  <a:spcPct val="100000"/>
                </a:lnSpc>
                <a:spcBef>
                  <a:spcPts val="0"/>
                </a:spcBef>
                <a:spcAft>
                  <a:spcPts val="0"/>
                </a:spcAft>
                <a:buClr>
                  <a:srgbClr val="001F33"/>
                </a:buClr>
                <a:buSzPts val="6600"/>
                <a:buFont typeface="Arial"/>
                <a:buNone/>
              </a:pPr>
              <a:r>
                <a:rPr b="1" i="0" lang="en-US" sz="6600" u="none" cap="none" strike="noStrike">
                  <a:solidFill>
                    <a:srgbClr val="001F33"/>
                  </a:solidFill>
                  <a:latin typeface="Arial"/>
                  <a:ea typeface="Arial"/>
                  <a:cs typeface="Arial"/>
                  <a:sym typeface="Arial"/>
                </a:rPr>
                <a:t>04</a:t>
              </a:r>
              <a:endParaRPr b="0" i="0" sz="1400" u="none" cap="none" strike="noStrike">
                <a:solidFill>
                  <a:srgbClr val="000000"/>
                </a:solidFill>
                <a:latin typeface="Arial"/>
                <a:ea typeface="Arial"/>
                <a:cs typeface="Arial"/>
                <a:sym typeface="Arial"/>
              </a:endParaRPr>
            </a:p>
          </p:txBody>
        </p:sp>
        <p:sp>
          <p:nvSpPr>
            <p:cNvPr id="817" name="Google Shape;817;p51"/>
            <p:cNvSpPr txBox="1"/>
            <p:nvPr/>
          </p:nvSpPr>
          <p:spPr>
            <a:xfrm>
              <a:off x="6530032" y="2985741"/>
              <a:ext cx="487680" cy="239963"/>
            </a:xfrm>
            <a:prstGeom prst="rect">
              <a:avLst/>
            </a:prstGeom>
            <a:noFill/>
            <a:ln>
              <a:noFill/>
            </a:ln>
          </p:spPr>
          <p:txBody>
            <a:bodyPr anchorCtr="0" anchor="ctr" bIns="45700" lIns="0" spcFirstLastPara="1" rIns="0" wrap="square" tIns="45700">
              <a:spAutoFit/>
            </a:bodyPr>
            <a:lstStyle/>
            <a:p>
              <a:pPr indent="0" lvl="0" marL="0" marR="0" rtl="0" algn="ctr">
                <a:lnSpc>
                  <a:spcPct val="100000"/>
                </a:lnSpc>
                <a:spcBef>
                  <a:spcPts val="0"/>
                </a:spcBef>
                <a:spcAft>
                  <a:spcPts val="0"/>
                </a:spcAft>
                <a:buClr>
                  <a:srgbClr val="001F33"/>
                </a:buClr>
                <a:buSzPts val="6600"/>
                <a:buFont typeface="Arial"/>
                <a:buNone/>
              </a:pPr>
              <a:r>
                <a:rPr b="1" i="0" lang="en-US" sz="6600" u="none" cap="none" strike="noStrike">
                  <a:solidFill>
                    <a:srgbClr val="001F33"/>
                  </a:solidFill>
                  <a:latin typeface="Arial"/>
                  <a:ea typeface="Arial"/>
                  <a:cs typeface="Arial"/>
                  <a:sym typeface="Arial"/>
                </a:rPr>
                <a:t>05</a:t>
              </a:r>
              <a:endParaRPr b="0" i="0" sz="1400" u="none" cap="none" strike="noStrike">
                <a:solidFill>
                  <a:srgbClr val="000000"/>
                </a:solidFill>
                <a:latin typeface="Arial"/>
                <a:ea typeface="Arial"/>
                <a:cs typeface="Arial"/>
                <a:sym typeface="Arial"/>
              </a:endParaRPr>
            </a:p>
          </p:txBody>
        </p:sp>
        <p:sp>
          <p:nvSpPr>
            <p:cNvPr id="818" name="Google Shape;818;p51"/>
            <p:cNvSpPr txBox="1"/>
            <p:nvPr/>
          </p:nvSpPr>
          <p:spPr>
            <a:xfrm>
              <a:off x="7068678" y="2459672"/>
              <a:ext cx="487680" cy="239963"/>
            </a:xfrm>
            <a:prstGeom prst="rect">
              <a:avLst/>
            </a:prstGeom>
            <a:noFill/>
            <a:ln>
              <a:noFill/>
            </a:ln>
          </p:spPr>
          <p:txBody>
            <a:bodyPr anchorCtr="0" anchor="ctr" bIns="45700" lIns="0" spcFirstLastPara="1" rIns="0" wrap="square" tIns="45700">
              <a:spAutoFit/>
            </a:bodyPr>
            <a:lstStyle/>
            <a:p>
              <a:pPr indent="0" lvl="0" marL="0" marR="0" rtl="0" algn="ctr">
                <a:lnSpc>
                  <a:spcPct val="100000"/>
                </a:lnSpc>
                <a:spcBef>
                  <a:spcPts val="0"/>
                </a:spcBef>
                <a:spcAft>
                  <a:spcPts val="0"/>
                </a:spcAft>
                <a:buClr>
                  <a:srgbClr val="001F33"/>
                </a:buClr>
                <a:buSzPts val="6600"/>
                <a:buFont typeface="Arial"/>
                <a:buNone/>
              </a:pPr>
              <a:r>
                <a:rPr b="1" i="0" lang="en-US" sz="6600" u="none" cap="none" strike="noStrike">
                  <a:solidFill>
                    <a:srgbClr val="001F33"/>
                  </a:solidFill>
                  <a:latin typeface="Arial"/>
                  <a:ea typeface="Arial"/>
                  <a:cs typeface="Arial"/>
                  <a:sym typeface="Arial"/>
                </a:rPr>
                <a:t>06</a:t>
              </a:r>
              <a:endParaRPr b="0" i="0" sz="1400" u="none" cap="none" strike="noStrike">
                <a:solidFill>
                  <a:srgbClr val="000000"/>
                </a:solidFill>
                <a:latin typeface="Arial"/>
                <a:ea typeface="Arial"/>
                <a:cs typeface="Arial"/>
                <a:sym typeface="Arial"/>
              </a:endParaRPr>
            </a:p>
          </p:txBody>
        </p:sp>
        <p:sp>
          <p:nvSpPr>
            <p:cNvPr id="819" name="Google Shape;819;p51"/>
            <p:cNvSpPr txBox="1"/>
            <p:nvPr/>
          </p:nvSpPr>
          <p:spPr>
            <a:xfrm>
              <a:off x="7584422" y="1915045"/>
              <a:ext cx="487680" cy="239963"/>
            </a:xfrm>
            <a:prstGeom prst="rect">
              <a:avLst/>
            </a:prstGeom>
            <a:noFill/>
            <a:ln>
              <a:noFill/>
            </a:ln>
          </p:spPr>
          <p:txBody>
            <a:bodyPr anchorCtr="0" anchor="ctr" bIns="45700" lIns="0" spcFirstLastPara="1" rIns="0" wrap="square" tIns="45700">
              <a:spAutoFit/>
            </a:bodyPr>
            <a:lstStyle/>
            <a:p>
              <a:pPr indent="0" lvl="0" marL="0" marR="0" rtl="0" algn="ctr">
                <a:lnSpc>
                  <a:spcPct val="100000"/>
                </a:lnSpc>
                <a:spcBef>
                  <a:spcPts val="0"/>
                </a:spcBef>
                <a:spcAft>
                  <a:spcPts val="0"/>
                </a:spcAft>
                <a:buClr>
                  <a:srgbClr val="001F33"/>
                </a:buClr>
                <a:buSzPts val="6600"/>
                <a:buFont typeface="Arial"/>
                <a:buNone/>
              </a:pPr>
              <a:r>
                <a:rPr b="1" i="0" lang="en-US" sz="6600" u="none" cap="none" strike="noStrike">
                  <a:solidFill>
                    <a:srgbClr val="001F33"/>
                  </a:solidFill>
                  <a:latin typeface="Arial"/>
                  <a:ea typeface="Arial"/>
                  <a:cs typeface="Arial"/>
                  <a:sym typeface="Arial"/>
                </a:rPr>
                <a:t>07</a:t>
              </a:r>
              <a:endParaRPr b="0" i="0" sz="1400" u="none" cap="none" strike="noStrike">
                <a:solidFill>
                  <a:srgbClr val="000000"/>
                </a:solidFill>
                <a:latin typeface="Arial"/>
                <a:ea typeface="Arial"/>
                <a:cs typeface="Arial"/>
                <a:sym typeface="Arial"/>
              </a:endParaRPr>
            </a:p>
          </p:txBody>
        </p:sp>
        <p:sp>
          <p:nvSpPr>
            <p:cNvPr id="820" name="Google Shape;820;p51"/>
            <p:cNvSpPr txBox="1"/>
            <p:nvPr/>
          </p:nvSpPr>
          <p:spPr>
            <a:xfrm>
              <a:off x="971588" y="5133001"/>
              <a:ext cx="1494837" cy="219966"/>
            </a:xfrm>
            <a:prstGeom prst="rect">
              <a:avLst/>
            </a:prstGeom>
            <a:noFill/>
            <a:ln>
              <a:noFill/>
            </a:ln>
          </p:spPr>
          <p:txBody>
            <a:bodyPr anchorCtr="0" anchor="b" bIns="45700" lIns="0" spcFirstLastPara="1" rIns="0" wrap="square" tIns="45700">
              <a:spAutoFit/>
            </a:bodyPr>
            <a:lstStyle/>
            <a:p>
              <a:pPr indent="0" lvl="0" marL="0" marR="0" rtl="0" algn="l">
                <a:lnSpc>
                  <a:spcPct val="100000"/>
                </a:lnSpc>
                <a:spcBef>
                  <a:spcPts val="0"/>
                </a:spcBef>
                <a:spcAft>
                  <a:spcPts val="0"/>
                </a:spcAft>
                <a:buClr>
                  <a:srgbClr val="000000"/>
                </a:buClr>
                <a:buSzPts val="6000"/>
                <a:buFont typeface="Arial"/>
                <a:buNone/>
              </a:pPr>
              <a:r>
                <a:rPr b="1" i="0" lang="en-US" sz="6000" u="none" cap="none" strike="noStrike">
                  <a:solidFill>
                    <a:srgbClr val="000000"/>
                  </a:solidFill>
                  <a:latin typeface="Arial"/>
                  <a:ea typeface="Arial"/>
                  <a:cs typeface="Arial"/>
                  <a:sym typeface="Arial"/>
                </a:rPr>
                <a:t>Wellbeing 101</a:t>
              </a:r>
              <a:endParaRPr b="0" i="0" sz="1400" u="none" cap="none" strike="noStrike">
                <a:solidFill>
                  <a:srgbClr val="000000"/>
                </a:solidFill>
                <a:latin typeface="Arial"/>
                <a:ea typeface="Arial"/>
                <a:cs typeface="Arial"/>
                <a:sym typeface="Arial"/>
              </a:endParaRPr>
            </a:p>
          </p:txBody>
        </p:sp>
        <p:sp>
          <p:nvSpPr>
            <p:cNvPr id="821" name="Google Shape;821;p51"/>
            <p:cNvSpPr txBox="1"/>
            <p:nvPr/>
          </p:nvSpPr>
          <p:spPr>
            <a:xfrm>
              <a:off x="970208" y="4581299"/>
              <a:ext cx="1327474" cy="219966"/>
            </a:xfrm>
            <a:prstGeom prst="rect">
              <a:avLst/>
            </a:prstGeom>
            <a:noFill/>
            <a:ln>
              <a:noFill/>
            </a:ln>
          </p:spPr>
          <p:txBody>
            <a:bodyPr anchorCtr="0" anchor="b" bIns="45700" lIns="0" spcFirstLastPara="1" rIns="0" wrap="square" tIns="45700">
              <a:spAutoFit/>
            </a:bodyPr>
            <a:lstStyle/>
            <a:p>
              <a:pPr indent="0" lvl="0" marL="0" marR="0" rtl="0" algn="l">
                <a:lnSpc>
                  <a:spcPct val="100000"/>
                </a:lnSpc>
                <a:spcBef>
                  <a:spcPts val="0"/>
                </a:spcBef>
                <a:spcAft>
                  <a:spcPts val="0"/>
                </a:spcAft>
                <a:buClr>
                  <a:srgbClr val="000000"/>
                </a:buClr>
                <a:buSzPts val="6000"/>
                <a:buFont typeface="Arial"/>
                <a:buNone/>
              </a:pPr>
              <a:r>
                <a:rPr b="1" i="0" lang="en-US" sz="6000" u="none" cap="none" strike="noStrike">
                  <a:solidFill>
                    <a:srgbClr val="000000"/>
                  </a:solidFill>
                  <a:latin typeface="Arial"/>
                  <a:ea typeface="Arial"/>
                  <a:cs typeface="Arial"/>
                  <a:sym typeface="Arial"/>
                </a:rPr>
                <a:t>Health</a:t>
              </a:r>
              <a:endParaRPr b="0" i="0" sz="1400" u="none" cap="none" strike="noStrike">
                <a:solidFill>
                  <a:srgbClr val="000000"/>
                </a:solidFill>
                <a:latin typeface="Arial"/>
                <a:ea typeface="Arial"/>
                <a:cs typeface="Arial"/>
                <a:sym typeface="Arial"/>
              </a:endParaRPr>
            </a:p>
          </p:txBody>
        </p:sp>
        <p:sp>
          <p:nvSpPr>
            <p:cNvPr id="822" name="Google Shape;822;p51"/>
            <p:cNvSpPr txBox="1"/>
            <p:nvPr/>
          </p:nvSpPr>
          <p:spPr>
            <a:xfrm>
              <a:off x="970208" y="4052674"/>
              <a:ext cx="1914194" cy="219966"/>
            </a:xfrm>
            <a:prstGeom prst="rect">
              <a:avLst/>
            </a:prstGeom>
            <a:noFill/>
            <a:ln>
              <a:noFill/>
            </a:ln>
          </p:spPr>
          <p:txBody>
            <a:bodyPr anchorCtr="0" anchor="b" bIns="45700" lIns="0" spcFirstLastPara="1" rIns="0" wrap="square" tIns="45700">
              <a:spAutoFit/>
            </a:bodyPr>
            <a:lstStyle/>
            <a:p>
              <a:pPr indent="0" lvl="0" marL="0" marR="0" rtl="0" algn="l">
                <a:lnSpc>
                  <a:spcPct val="100000"/>
                </a:lnSpc>
                <a:spcBef>
                  <a:spcPts val="0"/>
                </a:spcBef>
                <a:spcAft>
                  <a:spcPts val="0"/>
                </a:spcAft>
                <a:buClr>
                  <a:srgbClr val="000000"/>
                </a:buClr>
                <a:buSzPts val="6000"/>
                <a:buFont typeface="Arial"/>
                <a:buNone/>
              </a:pPr>
              <a:r>
                <a:rPr b="1" i="0" lang="en-US" sz="6000" u="none" cap="none" strike="noStrike">
                  <a:solidFill>
                    <a:srgbClr val="000000"/>
                  </a:solidFill>
                  <a:latin typeface="Arial"/>
                  <a:ea typeface="Arial"/>
                  <a:cs typeface="Arial"/>
                  <a:sym typeface="Arial"/>
                </a:rPr>
                <a:t>Positive Emotions</a:t>
              </a:r>
              <a:endParaRPr b="0" i="0" sz="1400" u="none" cap="none" strike="noStrike">
                <a:solidFill>
                  <a:srgbClr val="000000"/>
                </a:solidFill>
                <a:latin typeface="Arial"/>
                <a:ea typeface="Arial"/>
                <a:cs typeface="Arial"/>
                <a:sym typeface="Arial"/>
              </a:endParaRPr>
            </a:p>
          </p:txBody>
        </p:sp>
        <p:sp>
          <p:nvSpPr>
            <p:cNvPr id="823" name="Google Shape;823;p51"/>
            <p:cNvSpPr txBox="1"/>
            <p:nvPr/>
          </p:nvSpPr>
          <p:spPr>
            <a:xfrm>
              <a:off x="970208" y="3524043"/>
              <a:ext cx="1327474" cy="219966"/>
            </a:xfrm>
            <a:prstGeom prst="rect">
              <a:avLst/>
            </a:prstGeom>
            <a:noFill/>
            <a:ln>
              <a:noFill/>
            </a:ln>
          </p:spPr>
          <p:txBody>
            <a:bodyPr anchorCtr="0" anchor="b" bIns="45700" lIns="0" spcFirstLastPara="1" rIns="0" wrap="square" tIns="45700">
              <a:spAutoFit/>
            </a:bodyPr>
            <a:lstStyle/>
            <a:p>
              <a:pPr indent="0" lvl="0" marL="0" marR="0" rtl="0" algn="l">
                <a:lnSpc>
                  <a:spcPct val="100000"/>
                </a:lnSpc>
                <a:spcBef>
                  <a:spcPts val="0"/>
                </a:spcBef>
                <a:spcAft>
                  <a:spcPts val="0"/>
                </a:spcAft>
                <a:buClr>
                  <a:srgbClr val="000000"/>
                </a:buClr>
                <a:buSzPts val="6000"/>
                <a:buFont typeface="Arial"/>
                <a:buNone/>
              </a:pPr>
              <a:r>
                <a:rPr b="1" i="0" lang="en-US" sz="6000" u="none" cap="none" strike="noStrike">
                  <a:solidFill>
                    <a:srgbClr val="000000"/>
                  </a:solidFill>
                  <a:latin typeface="Arial"/>
                  <a:ea typeface="Arial"/>
                  <a:cs typeface="Arial"/>
                  <a:sym typeface="Arial"/>
                </a:rPr>
                <a:t>Engagement</a:t>
              </a:r>
              <a:endParaRPr b="0" i="0" sz="1400" u="none" cap="none" strike="noStrike">
                <a:solidFill>
                  <a:srgbClr val="000000"/>
                </a:solidFill>
                <a:latin typeface="Arial"/>
                <a:ea typeface="Arial"/>
                <a:cs typeface="Arial"/>
                <a:sym typeface="Arial"/>
              </a:endParaRPr>
            </a:p>
          </p:txBody>
        </p:sp>
        <p:sp>
          <p:nvSpPr>
            <p:cNvPr id="824" name="Google Shape;824;p51"/>
            <p:cNvSpPr txBox="1"/>
            <p:nvPr/>
          </p:nvSpPr>
          <p:spPr>
            <a:xfrm>
              <a:off x="970208" y="2995415"/>
              <a:ext cx="1327474" cy="219966"/>
            </a:xfrm>
            <a:prstGeom prst="rect">
              <a:avLst/>
            </a:prstGeom>
            <a:noFill/>
            <a:ln>
              <a:noFill/>
            </a:ln>
          </p:spPr>
          <p:txBody>
            <a:bodyPr anchorCtr="0" anchor="b" bIns="45700" lIns="0" spcFirstLastPara="1" rIns="0" wrap="square" tIns="45700">
              <a:spAutoFit/>
            </a:bodyPr>
            <a:lstStyle/>
            <a:p>
              <a:pPr indent="0" lvl="0" marL="0" marR="0" rtl="0" algn="l">
                <a:lnSpc>
                  <a:spcPct val="100000"/>
                </a:lnSpc>
                <a:spcBef>
                  <a:spcPts val="0"/>
                </a:spcBef>
                <a:spcAft>
                  <a:spcPts val="0"/>
                </a:spcAft>
                <a:buClr>
                  <a:srgbClr val="000000"/>
                </a:buClr>
                <a:buSzPts val="6000"/>
                <a:buFont typeface="Arial"/>
                <a:buNone/>
              </a:pPr>
              <a:r>
                <a:rPr b="1" i="0" lang="en-US" sz="6000" u="none" cap="none" strike="noStrike">
                  <a:solidFill>
                    <a:srgbClr val="000000"/>
                  </a:solidFill>
                  <a:latin typeface="Arial"/>
                  <a:ea typeface="Arial"/>
                  <a:cs typeface="Arial"/>
                  <a:sym typeface="Arial"/>
                </a:rPr>
                <a:t>Relationships</a:t>
              </a:r>
              <a:endParaRPr b="0" i="0" sz="1400" u="none" cap="none" strike="noStrike">
                <a:solidFill>
                  <a:srgbClr val="000000"/>
                </a:solidFill>
                <a:latin typeface="Arial"/>
                <a:ea typeface="Arial"/>
                <a:cs typeface="Arial"/>
                <a:sym typeface="Arial"/>
              </a:endParaRPr>
            </a:p>
          </p:txBody>
        </p:sp>
        <p:sp>
          <p:nvSpPr>
            <p:cNvPr id="825" name="Google Shape;825;p51"/>
            <p:cNvSpPr txBox="1"/>
            <p:nvPr/>
          </p:nvSpPr>
          <p:spPr>
            <a:xfrm>
              <a:off x="970208" y="2466785"/>
              <a:ext cx="1327474" cy="219966"/>
            </a:xfrm>
            <a:prstGeom prst="rect">
              <a:avLst/>
            </a:prstGeom>
            <a:noFill/>
            <a:ln>
              <a:noFill/>
            </a:ln>
          </p:spPr>
          <p:txBody>
            <a:bodyPr anchorCtr="0" anchor="b" bIns="45700" lIns="0" spcFirstLastPara="1" rIns="0" wrap="square" tIns="45700">
              <a:spAutoFit/>
            </a:bodyPr>
            <a:lstStyle/>
            <a:p>
              <a:pPr indent="0" lvl="0" marL="0" marR="0" rtl="0" algn="l">
                <a:lnSpc>
                  <a:spcPct val="100000"/>
                </a:lnSpc>
                <a:spcBef>
                  <a:spcPts val="0"/>
                </a:spcBef>
                <a:spcAft>
                  <a:spcPts val="0"/>
                </a:spcAft>
                <a:buClr>
                  <a:srgbClr val="000000"/>
                </a:buClr>
                <a:buSzPts val="6000"/>
                <a:buFont typeface="Arial"/>
                <a:buNone/>
              </a:pPr>
              <a:r>
                <a:rPr b="1" i="0" lang="en-US" sz="6000" u="none" cap="none" strike="noStrike">
                  <a:solidFill>
                    <a:srgbClr val="000000"/>
                  </a:solidFill>
                  <a:latin typeface="Arial"/>
                  <a:ea typeface="Arial"/>
                  <a:cs typeface="Arial"/>
                  <a:sym typeface="Arial"/>
                </a:rPr>
                <a:t>Meaning</a:t>
              </a:r>
              <a:endParaRPr b="0" i="0" sz="1400" u="none" cap="none" strike="noStrike">
                <a:solidFill>
                  <a:srgbClr val="000000"/>
                </a:solidFill>
                <a:latin typeface="Arial"/>
                <a:ea typeface="Arial"/>
                <a:cs typeface="Arial"/>
                <a:sym typeface="Arial"/>
              </a:endParaRPr>
            </a:p>
          </p:txBody>
        </p:sp>
        <p:sp>
          <p:nvSpPr>
            <p:cNvPr id="826" name="Google Shape;826;p51"/>
            <p:cNvSpPr txBox="1"/>
            <p:nvPr/>
          </p:nvSpPr>
          <p:spPr>
            <a:xfrm>
              <a:off x="970208" y="1938157"/>
              <a:ext cx="1825398" cy="219966"/>
            </a:xfrm>
            <a:prstGeom prst="rect">
              <a:avLst/>
            </a:prstGeom>
            <a:noFill/>
            <a:ln>
              <a:noFill/>
            </a:ln>
          </p:spPr>
          <p:txBody>
            <a:bodyPr anchorCtr="0" anchor="b" bIns="45700" lIns="0" spcFirstLastPara="1" rIns="0" wrap="square" tIns="45700">
              <a:spAutoFit/>
            </a:bodyPr>
            <a:lstStyle/>
            <a:p>
              <a:pPr indent="0" lvl="0" marL="0" marR="0" rtl="0" algn="l">
                <a:lnSpc>
                  <a:spcPct val="100000"/>
                </a:lnSpc>
                <a:spcBef>
                  <a:spcPts val="0"/>
                </a:spcBef>
                <a:spcAft>
                  <a:spcPts val="0"/>
                </a:spcAft>
                <a:buClr>
                  <a:srgbClr val="000000"/>
                </a:buClr>
                <a:buSzPts val="6000"/>
                <a:buFont typeface="Arial"/>
                <a:buNone/>
              </a:pPr>
              <a:r>
                <a:rPr b="1" i="0" lang="en-US" sz="6000" u="none" cap="none" strike="noStrike">
                  <a:solidFill>
                    <a:srgbClr val="000000"/>
                  </a:solidFill>
                  <a:latin typeface="Arial"/>
                  <a:ea typeface="Arial"/>
                  <a:cs typeface="Arial"/>
                  <a:sym typeface="Arial"/>
                </a:rPr>
                <a:t>Accomplishment</a:t>
              </a:r>
              <a:endParaRPr b="0" i="0" sz="1400" u="none" cap="none" strike="noStrike">
                <a:solidFill>
                  <a:srgbClr val="000000"/>
                </a:solidFill>
                <a:latin typeface="Arial"/>
                <a:ea typeface="Arial"/>
                <a:cs typeface="Arial"/>
                <a:sym typeface="Arial"/>
              </a:endParaRPr>
            </a:p>
          </p:txBody>
        </p:sp>
        <p:sp>
          <p:nvSpPr>
            <p:cNvPr id="827" name="Google Shape;827;p51"/>
            <p:cNvSpPr txBox="1"/>
            <p:nvPr/>
          </p:nvSpPr>
          <p:spPr>
            <a:xfrm>
              <a:off x="971589" y="2154462"/>
              <a:ext cx="5943017" cy="166641"/>
            </a:xfrm>
            <a:prstGeom prst="rect">
              <a:avLst/>
            </a:prstGeom>
            <a:noFill/>
            <a:ln>
              <a:noFill/>
            </a:ln>
          </p:spPr>
          <p:txBody>
            <a:bodyPr anchorCtr="0" anchor="t" bIns="45700" lIns="0" spcFirstLastPara="1" rIns="0" wrap="square" tIns="45700">
              <a:spAutoFit/>
            </a:bodyPr>
            <a:lstStyle/>
            <a:p>
              <a:pPr indent="0" lvl="0" marL="0" marR="0" rtl="0" algn="l">
                <a:lnSpc>
                  <a:spcPct val="100000"/>
                </a:lnSpc>
                <a:spcBef>
                  <a:spcPts val="0"/>
                </a:spcBef>
                <a:spcAft>
                  <a:spcPts val="0"/>
                </a:spcAft>
                <a:buClr>
                  <a:srgbClr val="595959"/>
                </a:buClr>
                <a:buSzPts val="4400"/>
                <a:buFont typeface="Arial"/>
                <a:buNone/>
              </a:pPr>
              <a:r>
                <a:rPr b="0" i="0" lang="en-US" sz="4400" u="none" cap="none" strike="noStrike">
                  <a:solidFill>
                    <a:srgbClr val="595959"/>
                  </a:solidFill>
                  <a:latin typeface="Arial"/>
                  <a:ea typeface="Arial"/>
                  <a:cs typeface="Arial"/>
                  <a:sym typeface="Arial"/>
                </a:rPr>
                <a:t>Values In Action, Valuable Goals, Striving &amp; Savoring, Self-Compassion, </a:t>
              </a:r>
              <a:r>
                <a:rPr lang="en-US" sz="4400">
                  <a:solidFill>
                    <a:srgbClr val="595959"/>
                  </a:solidFill>
                </a:rPr>
                <a:t>Small </a:t>
              </a:r>
              <a:r>
                <a:rPr b="0" i="0" lang="en-US" sz="4400" u="none" cap="none" strike="noStrike">
                  <a:solidFill>
                    <a:srgbClr val="595959"/>
                  </a:solidFill>
                  <a:latin typeface="Arial"/>
                  <a:ea typeface="Arial"/>
                  <a:cs typeface="Arial"/>
                  <a:sym typeface="Arial"/>
                </a:rPr>
                <a:t>Wellbeing Ripple  </a:t>
              </a:r>
              <a:endParaRPr b="0" i="0" sz="1400" u="none" cap="none" strike="noStrike">
                <a:solidFill>
                  <a:srgbClr val="000000"/>
                </a:solidFill>
                <a:latin typeface="Arial"/>
                <a:ea typeface="Arial"/>
                <a:cs typeface="Arial"/>
                <a:sym typeface="Arial"/>
              </a:endParaRPr>
            </a:p>
          </p:txBody>
        </p:sp>
        <p:sp>
          <p:nvSpPr>
            <p:cNvPr id="828" name="Google Shape;828;p51"/>
            <p:cNvSpPr txBox="1"/>
            <p:nvPr/>
          </p:nvSpPr>
          <p:spPr>
            <a:xfrm>
              <a:off x="971589" y="5324772"/>
              <a:ext cx="2964479" cy="166641"/>
            </a:xfrm>
            <a:prstGeom prst="rect">
              <a:avLst/>
            </a:prstGeom>
            <a:noFill/>
            <a:ln>
              <a:noFill/>
            </a:ln>
          </p:spPr>
          <p:txBody>
            <a:bodyPr anchorCtr="0" anchor="t" bIns="45700" lIns="0" spcFirstLastPara="1" rIns="0" wrap="square" tIns="45700">
              <a:spAutoFit/>
            </a:bodyPr>
            <a:lstStyle/>
            <a:p>
              <a:pPr indent="0" lvl="0" marL="0" marR="0" rtl="0" algn="l">
                <a:lnSpc>
                  <a:spcPct val="100000"/>
                </a:lnSpc>
                <a:spcBef>
                  <a:spcPts val="0"/>
                </a:spcBef>
                <a:spcAft>
                  <a:spcPts val="0"/>
                </a:spcAft>
                <a:buClr>
                  <a:srgbClr val="595959"/>
                </a:buClr>
                <a:buSzPts val="4400"/>
                <a:buFont typeface="Arial"/>
                <a:buNone/>
              </a:pPr>
              <a:r>
                <a:rPr b="0" i="0" lang="en-US" sz="4400" u="none" cap="none" strike="noStrike">
                  <a:solidFill>
                    <a:srgbClr val="595959"/>
                  </a:solidFill>
                  <a:latin typeface="Arial"/>
                  <a:ea typeface="Arial"/>
                  <a:cs typeface="Arial"/>
                  <a:sym typeface="Arial"/>
                </a:rPr>
                <a:t>Defining Wellbeing, PERMAH, Me, We, Us</a:t>
              </a:r>
              <a:endParaRPr b="0" i="0" sz="1400" u="none" cap="none" strike="noStrike">
                <a:solidFill>
                  <a:srgbClr val="000000"/>
                </a:solidFill>
                <a:latin typeface="Arial"/>
                <a:ea typeface="Arial"/>
                <a:cs typeface="Arial"/>
                <a:sym typeface="Arial"/>
              </a:endParaRPr>
            </a:p>
          </p:txBody>
        </p:sp>
        <p:sp>
          <p:nvSpPr>
            <p:cNvPr id="829" name="Google Shape;829;p51"/>
            <p:cNvSpPr txBox="1"/>
            <p:nvPr/>
          </p:nvSpPr>
          <p:spPr>
            <a:xfrm>
              <a:off x="971587" y="4796388"/>
              <a:ext cx="3480900" cy="166800"/>
            </a:xfrm>
            <a:prstGeom prst="rect">
              <a:avLst/>
            </a:prstGeom>
            <a:noFill/>
            <a:ln>
              <a:noFill/>
            </a:ln>
          </p:spPr>
          <p:txBody>
            <a:bodyPr anchorCtr="0" anchor="t" bIns="45700" lIns="0" spcFirstLastPara="1" rIns="0" wrap="square" tIns="45700">
              <a:spAutoFit/>
            </a:bodyPr>
            <a:lstStyle/>
            <a:p>
              <a:pPr indent="0" lvl="0" marL="0" marR="0" rtl="0" algn="l">
                <a:lnSpc>
                  <a:spcPct val="100000"/>
                </a:lnSpc>
                <a:spcBef>
                  <a:spcPts val="0"/>
                </a:spcBef>
                <a:spcAft>
                  <a:spcPts val="0"/>
                </a:spcAft>
                <a:buClr>
                  <a:srgbClr val="595959"/>
                </a:buClr>
                <a:buSzPts val="4400"/>
                <a:buFont typeface="Arial"/>
                <a:buNone/>
              </a:pPr>
              <a:r>
                <a:rPr b="0" i="0" lang="en-US" sz="4400" u="none" cap="none" strike="noStrike">
                  <a:solidFill>
                    <a:srgbClr val="595959"/>
                  </a:solidFill>
                  <a:latin typeface="Arial"/>
                  <a:ea typeface="Arial"/>
                  <a:cs typeface="Arial"/>
                  <a:sym typeface="Arial"/>
                </a:rPr>
                <a:t>Eat, Sleep, Move, Rest &amp; Recovery, </a:t>
              </a:r>
              <a:r>
                <a:rPr lang="en-US" sz="4400">
                  <a:solidFill>
                    <a:srgbClr val="595959"/>
                  </a:solidFill>
                </a:rPr>
                <a:t>Rooted Routines</a:t>
              </a:r>
              <a:endParaRPr b="0" i="0" sz="1400" u="none" cap="none" strike="noStrike">
                <a:solidFill>
                  <a:srgbClr val="000000"/>
                </a:solidFill>
                <a:latin typeface="Arial"/>
                <a:ea typeface="Arial"/>
                <a:cs typeface="Arial"/>
                <a:sym typeface="Arial"/>
              </a:endParaRPr>
            </a:p>
          </p:txBody>
        </p:sp>
        <p:sp>
          <p:nvSpPr>
            <p:cNvPr id="830" name="Google Shape;830;p51"/>
            <p:cNvSpPr txBox="1"/>
            <p:nvPr/>
          </p:nvSpPr>
          <p:spPr>
            <a:xfrm>
              <a:off x="971589" y="4268004"/>
              <a:ext cx="3835542" cy="166641"/>
            </a:xfrm>
            <a:prstGeom prst="rect">
              <a:avLst/>
            </a:prstGeom>
            <a:noFill/>
            <a:ln>
              <a:noFill/>
            </a:ln>
          </p:spPr>
          <p:txBody>
            <a:bodyPr anchorCtr="0" anchor="t" bIns="45700" lIns="0" spcFirstLastPara="1" rIns="0" wrap="square" tIns="45700">
              <a:spAutoFit/>
            </a:bodyPr>
            <a:lstStyle/>
            <a:p>
              <a:pPr indent="0" lvl="0" marL="0" marR="0" rtl="0" algn="l">
                <a:lnSpc>
                  <a:spcPct val="100000"/>
                </a:lnSpc>
                <a:spcBef>
                  <a:spcPts val="0"/>
                </a:spcBef>
                <a:spcAft>
                  <a:spcPts val="0"/>
                </a:spcAft>
                <a:buClr>
                  <a:srgbClr val="595959"/>
                </a:buClr>
                <a:buSzPts val="4400"/>
                <a:buFont typeface="Arial"/>
                <a:buNone/>
              </a:pPr>
              <a:r>
                <a:rPr b="0" i="0" lang="en-US" sz="4400" u="none" cap="none" strike="noStrike">
                  <a:solidFill>
                    <a:srgbClr val="595959"/>
                  </a:solidFill>
                  <a:latin typeface="Arial"/>
                  <a:ea typeface="Arial"/>
                  <a:cs typeface="Arial"/>
                  <a:sym typeface="Arial"/>
                </a:rPr>
                <a:t>Defining Emotions, Beyond Good &amp; Bad, Data, Not Directives</a:t>
              </a:r>
              <a:endParaRPr b="0" i="0" sz="1400" u="none" cap="none" strike="noStrike">
                <a:solidFill>
                  <a:srgbClr val="000000"/>
                </a:solidFill>
                <a:latin typeface="Arial"/>
                <a:ea typeface="Arial"/>
                <a:cs typeface="Arial"/>
                <a:sym typeface="Arial"/>
              </a:endParaRPr>
            </a:p>
          </p:txBody>
        </p:sp>
        <p:sp>
          <p:nvSpPr>
            <p:cNvPr id="831" name="Google Shape;831;p51"/>
            <p:cNvSpPr txBox="1"/>
            <p:nvPr/>
          </p:nvSpPr>
          <p:spPr>
            <a:xfrm>
              <a:off x="971589" y="3739619"/>
              <a:ext cx="4489556" cy="166641"/>
            </a:xfrm>
            <a:prstGeom prst="rect">
              <a:avLst/>
            </a:prstGeom>
            <a:noFill/>
            <a:ln>
              <a:noFill/>
            </a:ln>
          </p:spPr>
          <p:txBody>
            <a:bodyPr anchorCtr="0" anchor="t" bIns="45700" lIns="0" spcFirstLastPara="1" rIns="0" wrap="square" tIns="45700">
              <a:spAutoFit/>
            </a:bodyPr>
            <a:lstStyle/>
            <a:p>
              <a:pPr indent="0" lvl="0" marL="0" marR="0" rtl="0" algn="l">
                <a:lnSpc>
                  <a:spcPct val="100000"/>
                </a:lnSpc>
                <a:spcBef>
                  <a:spcPts val="0"/>
                </a:spcBef>
                <a:spcAft>
                  <a:spcPts val="0"/>
                </a:spcAft>
                <a:buClr>
                  <a:srgbClr val="595959"/>
                </a:buClr>
                <a:buSzPts val="4400"/>
                <a:buFont typeface="Arial"/>
                <a:buNone/>
              </a:pPr>
              <a:r>
                <a:rPr b="0" i="0" lang="en-US" sz="4400" u="none" cap="none" strike="noStrike">
                  <a:solidFill>
                    <a:srgbClr val="595959"/>
                  </a:solidFill>
                  <a:latin typeface="Arial"/>
                  <a:ea typeface="Arial"/>
                  <a:cs typeface="Arial"/>
                  <a:sym typeface="Arial"/>
                </a:rPr>
                <a:t>Defining Strengths, Flow, Balancing Strengths, Teaming With Strengths</a:t>
              </a:r>
              <a:endParaRPr b="0" i="0" sz="1400" u="none" cap="none" strike="noStrike">
                <a:solidFill>
                  <a:srgbClr val="000000"/>
                </a:solidFill>
                <a:latin typeface="Arial"/>
                <a:ea typeface="Arial"/>
                <a:cs typeface="Arial"/>
                <a:sym typeface="Arial"/>
              </a:endParaRPr>
            </a:p>
          </p:txBody>
        </p:sp>
        <p:sp>
          <p:nvSpPr>
            <p:cNvPr id="832" name="Google Shape;832;p51"/>
            <p:cNvSpPr txBox="1"/>
            <p:nvPr/>
          </p:nvSpPr>
          <p:spPr>
            <a:xfrm>
              <a:off x="971589" y="3211233"/>
              <a:ext cx="4975388" cy="166641"/>
            </a:xfrm>
            <a:prstGeom prst="rect">
              <a:avLst/>
            </a:prstGeom>
            <a:noFill/>
            <a:ln>
              <a:noFill/>
            </a:ln>
          </p:spPr>
          <p:txBody>
            <a:bodyPr anchorCtr="0" anchor="t" bIns="45700" lIns="0" spcFirstLastPara="1" rIns="0" wrap="square" tIns="45700">
              <a:spAutoFit/>
            </a:bodyPr>
            <a:lstStyle/>
            <a:p>
              <a:pPr indent="0" lvl="0" marL="0" marR="0" rtl="0" algn="l">
                <a:lnSpc>
                  <a:spcPct val="100000"/>
                </a:lnSpc>
                <a:spcBef>
                  <a:spcPts val="0"/>
                </a:spcBef>
                <a:spcAft>
                  <a:spcPts val="0"/>
                </a:spcAft>
                <a:buClr>
                  <a:srgbClr val="595959"/>
                </a:buClr>
                <a:buSzPts val="4400"/>
                <a:buFont typeface="Arial"/>
                <a:buNone/>
              </a:pPr>
              <a:r>
                <a:rPr b="0" i="0" lang="en-US" sz="4400" u="none" cap="none" strike="noStrike">
                  <a:solidFill>
                    <a:srgbClr val="595959"/>
                  </a:solidFill>
                  <a:latin typeface="Arial"/>
                  <a:ea typeface="Arial"/>
                  <a:cs typeface="Arial"/>
                  <a:sym typeface="Arial"/>
                </a:rPr>
                <a:t>Why Connection Matters, Barriers to Connection, Psychological Safety</a:t>
              </a:r>
              <a:endParaRPr b="0" i="0" sz="1400" u="none" cap="none" strike="noStrike">
                <a:solidFill>
                  <a:srgbClr val="000000"/>
                </a:solidFill>
                <a:latin typeface="Arial"/>
                <a:ea typeface="Arial"/>
                <a:cs typeface="Arial"/>
                <a:sym typeface="Arial"/>
              </a:endParaRPr>
            </a:p>
          </p:txBody>
        </p:sp>
        <p:sp>
          <p:nvSpPr>
            <p:cNvPr id="833" name="Google Shape;833;p51"/>
            <p:cNvSpPr txBox="1"/>
            <p:nvPr/>
          </p:nvSpPr>
          <p:spPr>
            <a:xfrm>
              <a:off x="971588" y="2682847"/>
              <a:ext cx="5498336" cy="166641"/>
            </a:xfrm>
            <a:prstGeom prst="rect">
              <a:avLst/>
            </a:prstGeom>
            <a:noFill/>
            <a:ln>
              <a:noFill/>
            </a:ln>
          </p:spPr>
          <p:txBody>
            <a:bodyPr anchorCtr="0" anchor="t" bIns="45700" lIns="0" spcFirstLastPara="1" rIns="0" wrap="square" tIns="45700">
              <a:spAutoFit/>
            </a:bodyPr>
            <a:lstStyle/>
            <a:p>
              <a:pPr indent="0" lvl="0" marL="0" marR="0" rtl="0" algn="l">
                <a:lnSpc>
                  <a:spcPct val="100000"/>
                </a:lnSpc>
                <a:spcBef>
                  <a:spcPts val="0"/>
                </a:spcBef>
                <a:spcAft>
                  <a:spcPts val="0"/>
                </a:spcAft>
                <a:buClr>
                  <a:srgbClr val="595959"/>
                </a:buClr>
                <a:buSzPts val="4400"/>
                <a:buFont typeface="Arial"/>
                <a:buNone/>
              </a:pPr>
              <a:r>
                <a:rPr b="0" i="0" lang="en-US" sz="4400" u="none" cap="none" strike="noStrike">
                  <a:solidFill>
                    <a:srgbClr val="595959"/>
                  </a:solidFill>
                  <a:latin typeface="Arial"/>
                  <a:ea typeface="Arial"/>
                  <a:cs typeface="Arial"/>
                  <a:sym typeface="Arial"/>
                </a:rPr>
                <a:t>Why Meaning Matters, Obsessive vs Harmonious Passion, Passion Pies, Job Crafting</a:t>
              </a:r>
              <a:endParaRPr b="0" i="0" sz="1400" u="none" cap="none" strike="noStrike">
                <a:solidFill>
                  <a:srgbClr val="000000"/>
                </a:solidFill>
                <a:latin typeface="Arial"/>
                <a:ea typeface="Arial"/>
                <a:cs typeface="Arial"/>
                <a:sym typeface="Arial"/>
              </a:endParaRPr>
            </a:p>
          </p:txBody>
        </p:sp>
        <p:cxnSp>
          <p:nvCxnSpPr>
            <p:cNvPr id="834" name="Google Shape;834;p51"/>
            <p:cNvCxnSpPr/>
            <p:nvPr/>
          </p:nvCxnSpPr>
          <p:spPr>
            <a:xfrm>
              <a:off x="2795606" y="2011435"/>
              <a:ext cx="4658931" cy="0"/>
            </a:xfrm>
            <a:prstGeom prst="straightConnector1">
              <a:avLst/>
            </a:prstGeom>
            <a:noFill/>
            <a:ln cap="flat" cmpd="sng" w="25400">
              <a:solidFill>
                <a:srgbClr val="A5B99B"/>
              </a:solidFill>
              <a:prstDash val="solid"/>
              <a:miter lim="800000"/>
              <a:headEnd len="sm" w="sm" type="none"/>
              <a:tailEnd len="sm" w="sm" type="none"/>
            </a:ln>
          </p:spPr>
        </p:cxnSp>
        <p:cxnSp>
          <p:nvCxnSpPr>
            <p:cNvPr id="835" name="Google Shape;835;p51"/>
            <p:cNvCxnSpPr/>
            <p:nvPr/>
          </p:nvCxnSpPr>
          <p:spPr>
            <a:xfrm>
              <a:off x="2485016" y="5183206"/>
              <a:ext cx="1817018" cy="0"/>
            </a:xfrm>
            <a:prstGeom prst="straightConnector1">
              <a:avLst/>
            </a:prstGeom>
            <a:noFill/>
            <a:ln cap="flat" cmpd="sng" w="25400">
              <a:solidFill>
                <a:srgbClr val="A5B99B"/>
              </a:solidFill>
              <a:prstDash val="solid"/>
              <a:miter lim="800000"/>
              <a:headEnd len="sm" w="sm" type="none"/>
              <a:tailEnd len="sm" w="sm" type="none"/>
            </a:ln>
          </p:spPr>
        </p:cxnSp>
        <p:cxnSp>
          <p:nvCxnSpPr>
            <p:cNvPr id="836" name="Google Shape;836;p51"/>
            <p:cNvCxnSpPr/>
            <p:nvPr/>
          </p:nvCxnSpPr>
          <p:spPr>
            <a:xfrm>
              <a:off x="1785769" y="4654576"/>
              <a:ext cx="3021362" cy="0"/>
            </a:xfrm>
            <a:prstGeom prst="straightConnector1">
              <a:avLst/>
            </a:prstGeom>
            <a:noFill/>
            <a:ln cap="flat" cmpd="sng" w="25400">
              <a:solidFill>
                <a:srgbClr val="A5B99B"/>
              </a:solidFill>
              <a:prstDash val="solid"/>
              <a:miter lim="800000"/>
              <a:headEnd len="sm" w="sm" type="none"/>
              <a:tailEnd len="sm" w="sm" type="none"/>
            </a:ln>
          </p:spPr>
        </p:cxnSp>
        <p:cxnSp>
          <p:nvCxnSpPr>
            <p:cNvPr id="837" name="Google Shape;837;p51"/>
            <p:cNvCxnSpPr/>
            <p:nvPr/>
          </p:nvCxnSpPr>
          <p:spPr>
            <a:xfrm>
              <a:off x="2884402" y="4125947"/>
              <a:ext cx="2471369" cy="0"/>
            </a:xfrm>
            <a:prstGeom prst="straightConnector1">
              <a:avLst/>
            </a:prstGeom>
            <a:noFill/>
            <a:ln cap="flat" cmpd="sng" w="25400">
              <a:solidFill>
                <a:srgbClr val="A5B99B"/>
              </a:solidFill>
              <a:prstDash val="solid"/>
              <a:miter lim="800000"/>
              <a:headEnd len="sm" w="sm" type="none"/>
              <a:tailEnd len="sm" w="sm" type="none"/>
            </a:ln>
          </p:spPr>
        </p:cxnSp>
        <p:cxnSp>
          <p:nvCxnSpPr>
            <p:cNvPr id="838" name="Google Shape;838;p51"/>
            <p:cNvCxnSpPr/>
            <p:nvPr/>
          </p:nvCxnSpPr>
          <p:spPr>
            <a:xfrm>
              <a:off x="2297682" y="3597319"/>
              <a:ext cx="3580604" cy="0"/>
            </a:xfrm>
            <a:prstGeom prst="straightConnector1">
              <a:avLst/>
            </a:prstGeom>
            <a:noFill/>
            <a:ln cap="flat" cmpd="sng" w="25400">
              <a:solidFill>
                <a:srgbClr val="A5B99B"/>
              </a:solidFill>
              <a:prstDash val="solid"/>
              <a:miter lim="800000"/>
              <a:headEnd len="sm" w="sm" type="none"/>
              <a:tailEnd len="sm" w="sm" type="none"/>
            </a:ln>
          </p:spPr>
        </p:cxnSp>
        <p:cxnSp>
          <p:nvCxnSpPr>
            <p:cNvPr id="839" name="Google Shape;839;p51"/>
            <p:cNvCxnSpPr/>
            <p:nvPr/>
          </p:nvCxnSpPr>
          <p:spPr>
            <a:xfrm>
              <a:off x="2466425" y="3068691"/>
              <a:ext cx="3934375" cy="0"/>
            </a:xfrm>
            <a:prstGeom prst="straightConnector1">
              <a:avLst/>
            </a:prstGeom>
            <a:noFill/>
            <a:ln cap="flat" cmpd="sng" w="25400">
              <a:solidFill>
                <a:srgbClr val="A5B99B"/>
              </a:solidFill>
              <a:prstDash val="solid"/>
              <a:miter lim="800000"/>
              <a:headEnd len="sm" w="sm" type="none"/>
              <a:tailEnd len="sm" w="sm" type="none"/>
            </a:ln>
          </p:spPr>
        </p:cxnSp>
        <p:cxnSp>
          <p:nvCxnSpPr>
            <p:cNvPr id="840" name="Google Shape;840;p51"/>
            <p:cNvCxnSpPr/>
            <p:nvPr/>
          </p:nvCxnSpPr>
          <p:spPr>
            <a:xfrm>
              <a:off x="2022438" y="2540063"/>
              <a:ext cx="4892168" cy="0"/>
            </a:xfrm>
            <a:prstGeom prst="straightConnector1">
              <a:avLst/>
            </a:prstGeom>
            <a:noFill/>
            <a:ln cap="flat" cmpd="sng" w="25400">
              <a:solidFill>
                <a:srgbClr val="A5B99B"/>
              </a:solidFill>
              <a:prstDash val="solid"/>
              <a:miter lim="800000"/>
              <a:headEnd len="sm" w="sm" type="none"/>
              <a:tailEnd len="sm" w="sm" type="none"/>
            </a:ln>
          </p:spPr>
        </p:cxnSp>
      </p:grpSp>
      <p:sp>
        <p:nvSpPr>
          <p:cNvPr id="841" name="Google Shape;841;p51"/>
          <p:cNvSpPr txBox="1"/>
          <p:nvPr/>
        </p:nvSpPr>
        <p:spPr>
          <a:xfrm rot="-5400000">
            <a:off x="-2059163" y="15507210"/>
            <a:ext cx="12895500" cy="1108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6600"/>
              <a:buFont typeface="Arial"/>
              <a:buNone/>
            </a:pPr>
            <a:r>
              <a:rPr b="1" lang="en-US" sz="6600">
                <a:solidFill>
                  <a:srgbClr val="475043"/>
                </a:solidFill>
              </a:rPr>
              <a:t>Small</a:t>
            </a:r>
            <a:r>
              <a:rPr b="1" i="0" lang="en-US" sz="6600" u="none" cap="none" strike="noStrike">
                <a:solidFill>
                  <a:srgbClr val="475043"/>
                </a:solidFill>
                <a:latin typeface="Arial"/>
                <a:ea typeface="Arial"/>
                <a:cs typeface="Arial"/>
                <a:sym typeface="Arial"/>
              </a:rPr>
              <a:t> Wellbeing Habits</a:t>
            </a:r>
            <a:endParaRPr b="0" i="0" sz="1400" u="none" cap="none" strike="noStrike">
              <a:solidFill>
                <a:srgbClr val="475043"/>
              </a:solidFill>
              <a:latin typeface="Arial"/>
              <a:ea typeface="Arial"/>
              <a:cs typeface="Arial"/>
              <a:sym typeface="Arial"/>
            </a:endParaRPr>
          </a:p>
        </p:txBody>
      </p:sp>
      <p:cxnSp>
        <p:nvCxnSpPr>
          <p:cNvPr id="842" name="Google Shape;842;p51"/>
          <p:cNvCxnSpPr/>
          <p:nvPr/>
        </p:nvCxnSpPr>
        <p:spPr>
          <a:xfrm>
            <a:off x="4388484" y="23545997"/>
            <a:ext cx="0" cy="1648413"/>
          </a:xfrm>
          <a:prstGeom prst="straightConnector1">
            <a:avLst/>
          </a:prstGeom>
          <a:noFill/>
          <a:ln cap="flat" cmpd="sng" w="25400">
            <a:solidFill>
              <a:srgbClr val="A5B99B"/>
            </a:solidFill>
            <a:prstDash val="solid"/>
            <a:miter lim="800000"/>
            <a:headEnd len="sm" w="sm" type="none"/>
            <a:tailEnd len="sm" w="sm" type="none"/>
          </a:ln>
        </p:spPr>
      </p:cxnSp>
      <p:cxnSp>
        <p:nvCxnSpPr>
          <p:cNvPr id="843" name="Google Shape;843;p51"/>
          <p:cNvCxnSpPr/>
          <p:nvPr/>
        </p:nvCxnSpPr>
        <p:spPr>
          <a:xfrm>
            <a:off x="4426584" y="11125397"/>
            <a:ext cx="0" cy="1648413"/>
          </a:xfrm>
          <a:prstGeom prst="straightConnector1">
            <a:avLst/>
          </a:prstGeom>
          <a:noFill/>
          <a:ln cap="flat" cmpd="sng" w="25400">
            <a:solidFill>
              <a:srgbClr val="A5B99B"/>
            </a:solidFill>
            <a:prstDash val="solid"/>
            <a:miter lim="800000"/>
            <a:headEnd len="sm" w="sm" type="none"/>
            <a:tailEnd len="sm" w="sm" type="none"/>
          </a:ln>
        </p:spPr>
      </p:cxnSp>
    </p:spTree>
  </p:cSld>
  <p:clrMapOvr>
    <a:masterClrMapping/>
  </p:clrMapOvr>
  <mc:AlternateContent>
    <mc:Choice Requires="p14">
      <p:transition spd="slow" p14:dur="2000">
        <p:push/>
      </p:transition>
    </mc:Choice>
    <mc:Fallback>
      <p:transition spd="slow">
        <p:fade/>
      </p:transition>
    </mc:Fallback>
  </mc:AlternateContent>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848" name="Shape 848"/>
        <p:cNvGrpSpPr/>
        <p:nvPr/>
      </p:nvGrpSpPr>
      <p:grpSpPr>
        <a:xfrm>
          <a:off x="0" y="0"/>
          <a:ext cx="0" cy="0"/>
          <a:chOff x="0" y="0"/>
          <a:chExt cx="0" cy="0"/>
        </a:xfrm>
      </p:grpSpPr>
      <p:sp>
        <p:nvSpPr>
          <p:cNvPr id="849" name="Google Shape;849;p52"/>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Summary</a:t>
            </a:r>
            <a:endParaRPr/>
          </a:p>
        </p:txBody>
      </p:sp>
      <p:sp>
        <p:nvSpPr>
          <p:cNvPr id="850" name="Google Shape;850;p52"/>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851" name="Google Shape;851;p52"/>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WELLBEING RIPPLE</a:t>
            </a:r>
            <a:endParaRPr/>
          </a:p>
        </p:txBody>
      </p:sp>
      <p:sp>
        <p:nvSpPr>
          <p:cNvPr id="852" name="Google Shape;852;p52"/>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
        <p:nvSpPr>
          <p:cNvPr id="853" name="Google Shape;853;p52"/>
          <p:cNvSpPr txBox="1"/>
          <p:nvPr>
            <p:ph idx="1" type="body"/>
          </p:nvPr>
        </p:nvSpPr>
        <p:spPr>
          <a:xfrm>
            <a:off x="4669405" y="10603288"/>
            <a:ext cx="22724495" cy="14579396"/>
          </a:xfrm>
          <a:prstGeom prst="rect">
            <a:avLst/>
          </a:prstGeom>
          <a:noFill/>
          <a:ln>
            <a:noFill/>
          </a:ln>
        </p:spPr>
        <p:txBody>
          <a:bodyPr anchorCtr="0" anchor="t" bIns="228200" lIns="456400" spcFirstLastPara="1" rIns="456400" wrap="square" tIns="228200">
            <a:noAutofit/>
          </a:bodyPr>
          <a:lstStyle/>
          <a:p>
            <a:pPr indent="0" lvl="0" marL="0" rtl="0" algn="l">
              <a:lnSpc>
                <a:spcPct val="130000"/>
              </a:lnSpc>
              <a:spcBef>
                <a:spcPts val="0"/>
              </a:spcBef>
              <a:spcAft>
                <a:spcPts val="0"/>
              </a:spcAft>
              <a:buClr>
                <a:srgbClr val="475043"/>
              </a:buClr>
              <a:buSzPts val="10000"/>
              <a:buNone/>
            </a:pPr>
            <a:r>
              <a:rPr lang="en-US" sz="10000">
                <a:solidFill>
                  <a:srgbClr val="09101B"/>
                </a:solidFill>
                <a:latin typeface="Arial"/>
                <a:ea typeface="Arial"/>
                <a:cs typeface="Arial"/>
                <a:sym typeface="Arial"/>
              </a:rPr>
              <a:t>Using the knowledge and skills you’ve learned in the Wellbeing X Program:</a:t>
            </a:r>
            <a:endParaRPr/>
          </a:p>
          <a:p>
            <a:pPr indent="-1711516" lvl="0" marL="1711516" rtl="0" algn="l">
              <a:lnSpc>
                <a:spcPct val="130000"/>
              </a:lnSpc>
              <a:spcBef>
                <a:spcPts val="1760"/>
              </a:spcBef>
              <a:spcAft>
                <a:spcPts val="0"/>
              </a:spcAft>
              <a:buClr>
                <a:srgbClr val="475043"/>
              </a:buClr>
              <a:buSzPts val="8800"/>
              <a:buFont typeface="Noto Sans Symbols"/>
              <a:buChar char="▪"/>
            </a:pPr>
            <a:r>
              <a:rPr b="1" lang="en-US" sz="8800">
                <a:solidFill>
                  <a:srgbClr val="475043"/>
                </a:solidFill>
                <a:latin typeface="Arial"/>
                <a:ea typeface="Arial"/>
                <a:cs typeface="Arial"/>
                <a:sym typeface="Arial"/>
              </a:rPr>
              <a:t>Create</a:t>
            </a:r>
            <a:r>
              <a:rPr lang="en-US" sz="8800">
                <a:solidFill>
                  <a:srgbClr val="09101B"/>
                </a:solidFill>
                <a:latin typeface="Arial"/>
                <a:ea typeface="Arial"/>
                <a:cs typeface="Arial"/>
                <a:sym typeface="Arial"/>
              </a:rPr>
              <a:t> a Wellbeing Ripple in your workplace, community, family, etc.</a:t>
            </a:r>
            <a:endParaRPr/>
          </a:p>
          <a:p>
            <a:pPr indent="-1711516" lvl="0" marL="1711516" rtl="0" algn="l">
              <a:lnSpc>
                <a:spcPct val="130000"/>
              </a:lnSpc>
              <a:spcBef>
                <a:spcPts val="1760"/>
              </a:spcBef>
              <a:spcAft>
                <a:spcPts val="0"/>
              </a:spcAft>
              <a:buClr>
                <a:srgbClr val="475043"/>
              </a:buClr>
              <a:buSzPts val="8800"/>
              <a:buFont typeface="Noto Sans Symbols"/>
              <a:buChar char="▪"/>
            </a:pPr>
            <a:r>
              <a:rPr b="1" lang="en-US" sz="8800">
                <a:solidFill>
                  <a:srgbClr val="475043"/>
                </a:solidFill>
                <a:latin typeface="Arial"/>
                <a:ea typeface="Arial"/>
                <a:cs typeface="Arial"/>
                <a:sym typeface="Arial"/>
              </a:rPr>
              <a:t>Use</a:t>
            </a:r>
            <a:r>
              <a:rPr lang="en-US" sz="8800">
                <a:solidFill>
                  <a:srgbClr val="09101B"/>
                </a:solidFill>
                <a:latin typeface="Arial"/>
                <a:ea typeface="Arial"/>
                <a:cs typeface="Arial"/>
                <a:sym typeface="Arial"/>
              </a:rPr>
              <a:t> and adapt any of the practices </a:t>
            </a:r>
            <a:br>
              <a:rPr lang="en-US" sz="8800">
                <a:solidFill>
                  <a:srgbClr val="09101B"/>
                </a:solidFill>
                <a:latin typeface="Arial"/>
                <a:ea typeface="Arial"/>
                <a:cs typeface="Arial"/>
                <a:sym typeface="Arial"/>
              </a:rPr>
            </a:br>
            <a:r>
              <a:rPr lang="en-US" sz="8800">
                <a:solidFill>
                  <a:srgbClr val="09101B"/>
                </a:solidFill>
                <a:latin typeface="Arial"/>
                <a:ea typeface="Arial"/>
                <a:cs typeface="Arial"/>
                <a:sym typeface="Arial"/>
              </a:rPr>
              <a:t>or research.</a:t>
            </a:r>
            <a:endParaRPr/>
          </a:p>
          <a:p>
            <a:pPr indent="-1711516" lvl="0" marL="1711516" rtl="0" algn="l">
              <a:lnSpc>
                <a:spcPct val="130000"/>
              </a:lnSpc>
              <a:spcBef>
                <a:spcPts val="1760"/>
              </a:spcBef>
              <a:spcAft>
                <a:spcPts val="0"/>
              </a:spcAft>
              <a:buClr>
                <a:srgbClr val="475043"/>
              </a:buClr>
              <a:buSzPts val="8800"/>
              <a:buFont typeface="Noto Sans Symbols"/>
              <a:buChar char="▪"/>
            </a:pPr>
            <a:r>
              <a:rPr b="1" lang="en-US" sz="8800">
                <a:solidFill>
                  <a:srgbClr val="475043"/>
                </a:solidFill>
                <a:latin typeface="Arial"/>
                <a:ea typeface="Arial"/>
                <a:cs typeface="Arial"/>
                <a:sym typeface="Arial"/>
              </a:rPr>
              <a:t>Draw</a:t>
            </a:r>
            <a:r>
              <a:rPr lang="en-US" sz="8800">
                <a:solidFill>
                  <a:srgbClr val="09101B"/>
                </a:solidFill>
                <a:latin typeface="Arial"/>
                <a:ea typeface="Arial"/>
                <a:cs typeface="Arial"/>
                <a:sym typeface="Arial"/>
              </a:rPr>
              <a:t> from your own experience applying Wellbeing Habits.</a:t>
            </a:r>
            <a:endParaRPr/>
          </a:p>
        </p:txBody>
      </p:sp>
      <p:pic>
        <p:nvPicPr>
          <p:cNvPr id="854" name="Google Shape;854;p52"/>
          <p:cNvPicPr preferRelativeResize="0"/>
          <p:nvPr/>
        </p:nvPicPr>
        <p:blipFill rotWithShape="1">
          <a:blip r:embed="rId3">
            <a:alphaModFix/>
          </a:blip>
          <a:srcRect b="0" l="0" r="0" t="0"/>
          <a:stretch/>
        </p:blipFill>
        <p:spPr>
          <a:xfrm>
            <a:off x="29691917" y="3574879"/>
            <a:ext cx="17607213" cy="16119404"/>
          </a:xfrm>
          <a:prstGeom prst="rect">
            <a:avLst/>
          </a:prstGeom>
          <a:noFill/>
          <a:ln>
            <a:noFill/>
          </a:ln>
        </p:spPr>
      </p:pic>
    </p:spTree>
  </p:cSld>
  <p:clrMapOvr>
    <a:masterClrMapping/>
  </p:clrMapOvr>
  <mc:AlternateContent>
    <mc:Choice Requires="p14">
      <p:transition spd="slow" p14:dur="2000">
        <p:push/>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53">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53">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53">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53">
                                            <p:txEl>
                                              <p:pRg end="3" st="3"/>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859" name="Shape 859"/>
        <p:cNvGrpSpPr/>
        <p:nvPr/>
      </p:nvGrpSpPr>
      <p:grpSpPr>
        <a:xfrm>
          <a:off x="0" y="0"/>
          <a:ext cx="0" cy="0"/>
          <a:chOff x="0" y="0"/>
          <a:chExt cx="0" cy="0"/>
        </a:xfrm>
      </p:grpSpPr>
      <p:sp>
        <p:nvSpPr>
          <p:cNvPr id="860" name="Google Shape;860;p53"/>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Quote</a:t>
            </a:r>
            <a:endParaRPr/>
          </a:p>
        </p:txBody>
      </p:sp>
      <p:sp>
        <p:nvSpPr>
          <p:cNvPr id="861" name="Google Shape;861;p53"/>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862" name="Google Shape;862;p53"/>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WELLBEING RIPPLE</a:t>
            </a:r>
            <a:endParaRPr/>
          </a:p>
        </p:txBody>
      </p:sp>
      <p:sp>
        <p:nvSpPr>
          <p:cNvPr id="863" name="Google Shape;863;p53"/>
          <p:cNvSpPr/>
          <p:nvPr/>
        </p:nvSpPr>
        <p:spPr>
          <a:xfrm>
            <a:off x="6219091" y="11807916"/>
            <a:ext cx="38211343" cy="13359912"/>
          </a:xfrm>
          <a:prstGeom prst="roundRect">
            <a:avLst>
              <a:gd fmla="val 8397" name="adj"/>
            </a:avLst>
          </a:prstGeom>
          <a:solidFill>
            <a:srgbClr val="475043"/>
          </a:solidFill>
          <a:ln>
            <a:noFill/>
          </a:ln>
        </p:spPr>
        <p:txBody>
          <a:bodyPr anchorCtr="0" anchor="ctr" bIns="351000" lIns="351000" spcFirstLastPara="1" rIns="351000" wrap="square" tIns="351000">
            <a:noAutofit/>
          </a:bodyPr>
          <a:lstStyle/>
          <a:p>
            <a:pPr indent="0" lvl="0" marL="0" marR="0" rtl="0" algn="l">
              <a:lnSpc>
                <a:spcPct val="150000"/>
              </a:lnSpc>
              <a:spcBef>
                <a:spcPts val="0"/>
              </a:spcBef>
              <a:spcAft>
                <a:spcPts val="0"/>
              </a:spcAft>
              <a:buNone/>
            </a:pPr>
            <a:r>
              <a:t/>
            </a:r>
            <a:endParaRPr sz="12000">
              <a:solidFill>
                <a:schemeClr val="lt1"/>
              </a:solidFill>
              <a:latin typeface="Roboto Light"/>
              <a:ea typeface="Roboto Light"/>
              <a:cs typeface="Roboto Light"/>
              <a:sym typeface="Roboto Light"/>
            </a:endParaRPr>
          </a:p>
        </p:txBody>
      </p:sp>
      <p:sp>
        <p:nvSpPr>
          <p:cNvPr id="864" name="Google Shape;864;p53"/>
          <p:cNvSpPr/>
          <p:nvPr/>
        </p:nvSpPr>
        <p:spPr>
          <a:xfrm>
            <a:off x="4620497" y="10124341"/>
            <a:ext cx="4318714" cy="4325207"/>
          </a:xfrm>
          <a:prstGeom prst="ellipse">
            <a:avLst/>
          </a:prstGeom>
          <a:solidFill>
            <a:srgbClr val="ECBA2B"/>
          </a:solidFill>
          <a:ln>
            <a:noFill/>
          </a:ln>
        </p:spPr>
        <p:txBody>
          <a:bodyPr anchorCtr="0" anchor="ctr" bIns="3425" lIns="6850" spcFirstLastPara="1" rIns="6850" wrap="square" tIns="3425">
            <a:noAutofit/>
          </a:bodyPr>
          <a:lstStyle/>
          <a:p>
            <a:pPr indent="0" lvl="0" marL="0" marR="0" rtl="0" algn="ctr">
              <a:spcBef>
                <a:spcPts val="0"/>
              </a:spcBef>
              <a:spcAft>
                <a:spcPts val="0"/>
              </a:spcAft>
              <a:buNone/>
            </a:pPr>
            <a:r>
              <a:t/>
            </a:r>
            <a:endParaRPr sz="1350">
              <a:solidFill>
                <a:schemeClr val="lt1"/>
              </a:solidFill>
              <a:latin typeface="Calibri"/>
              <a:ea typeface="Calibri"/>
              <a:cs typeface="Calibri"/>
              <a:sym typeface="Calibri"/>
            </a:endParaRPr>
          </a:p>
        </p:txBody>
      </p:sp>
      <p:sp>
        <p:nvSpPr>
          <p:cNvPr id="865" name="Google Shape;865;p53"/>
          <p:cNvSpPr txBox="1"/>
          <p:nvPr/>
        </p:nvSpPr>
        <p:spPr>
          <a:xfrm>
            <a:off x="10537806" y="15228348"/>
            <a:ext cx="30750872" cy="2173865"/>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0">
                <a:solidFill>
                  <a:srgbClr val="FFFCF5"/>
                </a:solidFill>
                <a:latin typeface="Arial"/>
                <a:ea typeface="Arial"/>
                <a:cs typeface="Arial"/>
                <a:sym typeface="Arial"/>
              </a:rPr>
              <a:t>“Perfection is the enemy of progress.”</a:t>
            </a:r>
            <a:endParaRPr/>
          </a:p>
        </p:txBody>
      </p:sp>
      <p:sp>
        <p:nvSpPr>
          <p:cNvPr id="866" name="Google Shape;866;p53"/>
          <p:cNvSpPr txBox="1"/>
          <p:nvPr/>
        </p:nvSpPr>
        <p:spPr>
          <a:xfrm>
            <a:off x="5924785" y="10342307"/>
            <a:ext cx="2775516" cy="6931114"/>
          </a:xfrm>
          <a:prstGeom prst="rect">
            <a:avLst/>
          </a:prstGeom>
          <a:noFill/>
          <a:ln>
            <a:noFill/>
          </a:ln>
        </p:spPr>
        <p:txBody>
          <a:bodyPr anchorCtr="0" anchor="t" bIns="3025" lIns="6075" spcFirstLastPara="1" rIns="6075" wrap="square" tIns="3025">
            <a:spAutoFit/>
          </a:bodyPr>
          <a:lstStyle/>
          <a:p>
            <a:pPr indent="0" lvl="0" marL="0" marR="0" rtl="0" algn="l">
              <a:spcBef>
                <a:spcPts val="0"/>
              </a:spcBef>
              <a:spcAft>
                <a:spcPts val="0"/>
              </a:spcAft>
              <a:buNone/>
            </a:pPr>
            <a:r>
              <a:rPr lang="en-US" sz="45000">
                <a:solidFill>
                  <a:srgbClr val="FFFCF5"/>
                </a:solidFill>
                <a:latin typeface="Arial"/>
                <a:ea typeface="Arial"/>
                <a:cs typeface="Arial"/>
                <a:sym typeface="Arial"/>
              </a:rPr>
              <a:t>”</a:t>
            </a:r>
            <a:endParaRPr/>
          </a:p>
        </p:txBody>
      </p:sp>
      <p:sp>
        <p:nvSpPr>
          <p:cNvPr id="867" name="Google Shape;867;p53"/>
          <p:cNvSpPr/>
          <p:nvPr/>
        </p:nvSpPr>
        <p:spPr>
          <a:xfrm>
            <a:off x="29916460" y="19784330"/>
            <a:ext cx="10790133" cy="156966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9600">
                <a:solidFill>
                  <a:srgbClr val="FFFCF5"/>
                </a:solidFill>
                <a:latin typeface="Arial"/>
                <a:ea typeface="Arial"/>
                <a:cs typeface="Arial"/>
                <a:sym typeface="Arial"/>
              </a:rPr>
              <a:t>– Winston Churchill</a:t>
            </a:r>
            <a:endParaRPr/>
          </a:p>
        </p:txBody>
      </p:sp>
      <p:sp>
        <p:nvSpPr>
          <p:cNvPr id="868" name="Google Shape;868;p53"/>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2000">
        <p:push/>
      </p:transition>
    </mc:Choice>
    <mc:Fallback>
      <p:transition spd="slow">
        <p:fade/>
      </p:transition>
    </mc:Fallback>
  </mc:AlternateContent>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873" name="Shape 873"/>
        <p:cNvGrpSpPr/>
        <p:nvPr/>
      </p:nvGrpSpPr>
      <p:grpSpPr>
        <a:xfrm>
          <a:off x="0" y="0"/>
          <a:ext cx="0" cy="0"/>
          <a:chOff x="0" y="0"/>
          <a:chExt cx="0" cy="0"/>
        </a:xfrm>
      </p:grpSpPr>
      <p:sp>
        <p:nvSpPr>
          <p:cNvPr id="874" name="Google Shape;874;p54"/>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Quote</a:t>
            </a:r>
            <a:endParaRPr/>
          </a:p>
        </p:txBody>
      </p:sp>
      <p:sp>
        <p:nvSpPr>
          <p:cNvPr id="875" name="Google Shape;875;p54"/>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876" name="Google Shape;876;p54"/>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WELLBEING RIPPLE</a:t>
            </a:r>
            <a:endParaRPr/>
          </a:p>
        </p:txBody>
      </p:sp>
      <p:sp>
        <p:nvSpPr>
          <p:cNvPr id="877" name="Google Shape;877;p54"/>
          <p:cNvSpPr/>
          <p:nvPr/>
        </p:nvSpPr>
        <p:spPr>
          <a:xfrm>
            <a:off x="6219091" y="11807916"/>
            <a:ext cx="38211343" cy="13359912"/>
          </a:xfrm>
          <a:prstGeom prst="roundRect">
            <a:avLst>
              <a:gd fmla="val 8397" name="adj"/>
            </a:avLst>
          </a:prstGeom>
          <a:solidFill>
            <a:srgbClr val="475043"/>
          </a:solidFill>
          <a:ln>
            <a:noFill/>
          </a:ln>
        </p:spPr>
        <p:txBody>
          <a:bodyPr anchorCtr="0" anchor="ctr" bIns="351000" lIns="351000" spcFirstLastPara="1" rIns="351000" wrap="square" tIns="351000">
            <a:noAutofit/>
          </a:bodyPr>
          <a:lstStyle/>
          <a:p>
            <a:pPr indent="0" lvl="0" marL="0" marR="0" rtl="0" algn="l">
              <a:lnSpc>
                <a:spcPct val="150000"/>
              </a:lnSpc>
              <a:spcBef>
                <a:spcPts val="0"/>
              </a:spcBef>
              <a:spcAft>
                <a:spcPts val="0"/>
              </a:spcAft>
              <a:buNone/>
            </a:pPr>
            <a:r>
              <a:t/>
            </a:r>
            <a:endParaRPr sz="12000">
              <a:solidFill>
                <a:schemeClr val="lt1"/>
              </a:solidFill>
              <a:latin typeface="Roboto Light"/>
              <a:ea typeface="Roboto Light"/>
              <a:cs typeface="Roboto Light"/>
              <a:sym typeface="Roboto Light"/>
            </a:endParaRPr>
          </a:p>
        </p:txBody>
      </p:sp>
      <p:sp>
        <p:nvSpPr>
          <p:cNvPr id="878" name="Google Shape;878;p54"/>
          <p:cNvSpPr/>
          <p:nvPr/>
        </p:nvSpPr>
        <p:spPr>
          <a:xfrm>
            <a:off x="4620497" y="10124341"/>
            <a:ext cx="4318714" cy="4325207"/>
          </a:xfrm>
          <a:prstGeom prst="ellipse">
            <a:avLst/>
          </a:prstGeom>
          <a:solidFill>
            <a:srgbClr val="ECBA2B"/>
          </a:solidFill>
          <a:ln>
            <a:noFill/>
          </a:ln>
        </p:spPr>
        <p:txBody>
          <a:bodyPr anchorCtr="0" anchor="ctr" bIns="3425" lIns="6850" spcFirstLastPara="1" rIns="6850" wrap="square" tIns="3425">
            <a:noAutofit/>
          </a:bodyPr>
          <a:lstStyle/>
          <a:p>
            <a:pPr indent="0" lvl="0" marL="0" marR="0" rtl="0" algn="ctr">
              <a:spcBef>
                <a:spcPts val="0"/>
              </a:spcBef>
              <a:spcAft>
                <a:spcPts val="0"/>
              </a:spcAft>
              <a:buNone/>
            </a:pPr>
            <a:r>
              <a:t/>
            </a:r>
            <a:endParaRPr sz="1350">
              <a:solidFill>
                <a:schemeClr val="lt1"/>
              </a:solidFill>
              <a:latin typeface="Calibri"/>
              <a:ea typeface="Calibri"/>
              <a:cs typeface="Calibri"/>
              <a:sym typeface="Calibri"/>
            </a:endParaRPr>
          </a:p>
        </p:txBody>
      </p:sp>
      <p:sp>
        <p:nvSpPr>
          <p:cNvPr id="879" name="Google Shape;879;p54"/>
          <p:cNvSpPr txBox="1"/>
          <p:nvPr/>
        </p:nvSpPr>
        <p:spPr>
          <a:xfrm>
            <a:off x="10537805" y="14352109"/>
            <a:ext cx="31665271" cy="4482189"/>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0">
                <a:solidFill>
                  <a:srgbClr val="FFFCF5"/>
                </a:solidFill>
                <a:latin typeface="Arial"/>
                <a:ea typeface="Arial"/>
                <a:cs typeface="Arial"/>
                <a:sym typeface="Arial"/>
              </a:rPr>
              <a:t>“Celebrate every win, no matter how small. It's the little victories that add up to big success." </a:t>
            </a:r>
            <a:endParaRPr/>
          </a:p>
        </p:txBody>
      </p:sp>
      <p:sp>
        <p:nvSpPr>
          <p:cNvPr id="880" name="Google Shape;880;p54"/>
          <p:cNvSpPr txBox="1"/>
          <p:nvPr/>
        </p:nvSpPr>
        <p:spPr>
          <a:xfrm>
            <a:off x="5924785" y="10342307"/>
            <a:ext cx="2775516" cy="6931114"/>
          </a:xfrm>
          <a:prstGeom prst="rect">
            <a:avLst/>
          </a:prstGeom>
          <a:noFill/>
          <a:ln>
            <a:noFill/>
          </a:ln>
        </p:spPr>
        <p:txBody>
          <a:bodyPr anchorCtr="0" anchor="t" bIns="3025" lIns="6075" spcFirstLastPara="1" rIns="6075" wrap="square" tIns="3025">
            <a:spAutoFit/>
          </a:bodyPr>
          <a:lstStyle/>
          <a:p>
            <a:pPr indent="0" lvl="0" marL="0" marR="0" rtl="0" algn="l">
              <a:spcBef>
                <a:spcPts val="0"/>
              </a:spcBef>
              <a:spcAft>
                <a:spcPts val="0"/>
              </a:spcAft>
              <a:buNone/>
            </a:pPr>
            <a:r>
              <a:rPr lang="en-US" sz="45000">
                <a:solidFill>
                  <a:srgbClr val="FFFCF5"/>
                </a:solidFill>
                <a:latin typeface="Arial"/>
                <a:ea typeface="Arial"/>
                <a:cs typeface="Arial"/>
                <a:sym typeface="Arial"/>
              </a:rPr>
              <a:t>”</a:t>
            </a:r>
            <a:endParaRPr/>
          </a:p>
        </p:txBody>
      </p:sp>
      <p:sp>
        <p:nvSpPr>
          <p:cNvPr id="881" name="Google Shape;881;p54"/>
          <p:cNvSpPr/>
          <p:nvPr/>
        </p:nvSpPr>
        <p:spPr>
          <a:xfrm>
            <a:off x="32501514" y="20515850"/>
            <a:ext cx="9079730" cy="156966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9600">
                <a:solidFill>
                  <a:srgbClr val="FFFCF5"/>
                </a:solidFill>
                <a:latin typeface="Arial"/>
                <a:ea typeface="Arial"/>
                <a:cs typeface="Arial"/>
                <a:sym typeface="Arial"/>
              </a:rPr>
              <a:t>– Robin Sharma</a:t>
            </a:r>
            <a:endParaRPr/>
          </a:p>
        </p:txBody>
      </p:sp>
      <p:sp>
        <p:nvSpPr>
          <p:cNvPr id="882" name="Google Shape;882;p54"/>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2000">
        <p:push/>
      </p:transition>
    </mc:Choice>
    <mc:Fallback>
      <p:transition spd="slow">
        <p:fade/>
      </p:transition>
    </mc:Fallback>
  </mc:AlternateContent>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887" name="Shape 887"/>
        <p:cNvGrpSpPr/>
        <p:nvPr/>
      </p:nvGrpSpPr>
      <p:grpSpPr>
        <a:xfrm>
          <a:off x="0" y="0"/>
          <a:ext cx="0" cy="0"/>
          <a:chOff x="0" y="0"/>
          <a:chExt cx="0" cy="0"/>
        </a:xfrm>
      </p:grpSpPr>
      <p:sp>
        <p:nvSpPr>
          <p:cNvPr id="888" name="Google Shape;888;p55"/>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Reflect</a:t>
            </a:r>
            <a:endParaRPr/>
          </a:p>
        </p:txBody>
      </p:sp>
      <p:sp>
        <p:nvSpPr>
          <p:cNvPr id="889" name="Google Shape;889;p55"/>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890" name="Google Shape;890;p55"/>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WELLBEING RIPPLE</a:t>
            </a:r>
            <a:endParaRPr/>
          </a:p>
        </p:txBody>
      </p:sp>
      <p:sp>
        <p:nvSpPr>
          <p:cNvPr id="891" name="Google Shape;891;p55"/>
          <p:cNvSpPr/>
          <p:nvPr/>
        </p:nvSpPr>
        <p:spPr>
          <a:xfrm>
            <a:off x="6219091" y="11807916"/>
            <a:ext cx="38211343" cy="13359912"/>
          </a:xfrm>
          <a:prstGeom prst="roundRect">
            <a:avLst>
              <a:gd fmla="val 8397" name="adj"/>
            </a:avLst>
          </a:prstGeom>
          <a:solidFill>
            <a:srgbClr val="475043"/>
          </a:solidFill>
          <a:ln>
            <a:noFill/>
          </a:ln>
        </p:spPr>
        <p:txBody>
          <a:bodyPr anchorCtr="0" anchor="ctr" bIns="351000" lIns="351000" spcFirstLastPara="1" rIns="351000" wrap="square" tIns="351000">
            <a:noAutofit/>
          </a:bodyPr>
          <a:lstStyle/>
          <a:p>
            <a:pPr indent="0" lvl="0" marL="0" marR="0" rtl="0" algn="l">
              <a:lnSpc>
                <a:spcPct val="150000"/>
              </a:lnSpc>
              <a:spcBef>
                <a:spcPts val="0"/>
              </a:spcBef>
              <a:spcAft>
                <a:spcPts val="0"/>
              </a:spcAft>
              <a:buNone/>
            </a:pPr>
            <a:r>
              <a:t/>
            </a:r>
            <a:endParaRPr sz="12000">
              <a:solidFill>
                <a:schemeClr val="lt1"/>
              </a:solidFill>
              <a:latin typeface="Roboto Light"/>
              <a:ea typeface="Roboto Light"/>
              <a:cs typeface="Roboto Light"/>
              <a:sym typeface="Roboto Light"/>
            </a:endParaRPr>
          </a:p>
        </p:txBody>
      </p:sp>
      <p:sp>
        <p:nvSpPr>
          <p:cNvPr id="892" name="Google Shape;892;p55"/>
          <p:cNvSpPr/>
          <p:nvPr/>
        </p:nvSpPr>
        <p:spPr>
          <a:xfrm>
            <a:off x="4620497" y="10124341"/>
            <a:ext cx="4318714" cy="4325207"/>
          </a:xfrm>
          <a:prstGeom prst="ellipse">
            <a:avLst/>
          </a:prstGeom>
          <a:solidFill>
            <a:srgbClr val="ECBA2B"/>
          </a:solidFill>
          <a:ln>
            <a:noFill/>
          </a:ln>
        </p:spPr>
        <p:txBody>
          <a:bodyPr anchorCtr="0" anchor="ctr" bIns="3425" lIns="6850" spcFirstLastPara="1" rIns="6850" wrap="square" tIns="3425">
            <a:noAutofit/>
          </a:bodyPr>
          <a:lstStyle/>
          <a:p>
            <a:pPr indent="0" lvl="0" marL="0" marR="0" rtl="0" algn="ctr">
              <a:spcBef>
                <a:spcPts val="0"/>
              </a:spcBef>
              <a:spcAft>
                <a:spcPts val="0"/>
              </a:spcAft>
              <a:buNone/>
            </a:pPr>
            <a:r>
              <a:t/>
            </a:r>
            <a:endParaRPr sz="1350">
              <a:solidFill>
                <a:schemeClr val="lt1"/>
              </a:solidFill>
              <a:latin typeface="Calibri"/>
              <a:ea typeface="Calibri"/>
              <a:cs typeface="Calibri"/>
              <a:sym typeface="Calibri"/>
            </a:endParaRPr>
          </a:p>
        </p:txBody>
      </p:sp>
      <p:sp>
        <p:nvSpPr>
          <p:cNvPr id="893" name="Google Shape;893;p55"/>
          <p:cNvSpPr txBox="1"/>
          <p:nvPr/>
        </p:nvSpPr>
        <p:spPr>
          <a:xfrm>
            <a:off x="10385239" y="13547560"/>
            <a:ext cx="31184792" cy="9507090"/>
          </a:xfrm>
          <a:prstGeom prst="rect">
            <a:avLst/>
          </a:prstGeom>
          <a:noFill/>
          <a:ln>
            <a:noFill/>
          </a:ln>
        </p:spPr>
        <p:txBody>
          <a:bodyPr anchorCtr="0" anchor="t" bIns="45700" lIns="91425" spcFirstLastPara="1" rIns="91425" wrap="square" tIns="45700">
            <a:spAutoFit/>
          </a:bodyPr>
          <a:lstStyle/>
          <a:p>
            <a:pPr indent="-1143000" lvl="0" marL="1143000" marR="0" rtl="0" algn="l">
              <a:lnSpc>
                <a:spcPct val="130000"/>
              </a:lnSpc>
              <a:spcBef>
                <a:spcPts val="0"/>
              </a:spcBef>
              <a:spcAft>
                <a:spcPts val="0"/>
              </a:spcAft>
              <a:buClr>
                <a:srgbClr val="ECBA2B"/>
              </a:buClr>
              <a:buSzPts val="9450"/>
              <a:buFont typeface="Noto Sans Symbols"/>
              <a:buChar char="▪"/>
            </a:pPr>
            <a:r>
              <a:rPr lang="en-US" sz="10500">
                <a:solidFill>
                  <a:srgbClr val="FFFCF5"/>
                </a:solidFill>
                <a:latin typeface="Arial"/>
                <a:ea typeface="Arial"/>
                <a:cs typeface="Arial"/>
                <a:sym typeface="Arial"/>
              </a:rPr>
              <a:t>What was the most enjoyable part of the course for you?</a:t>
            </a:r>
            <a:endParaRPr/>
          </a:p>
          <a:p>
            <a:pPr indent="-1143000" lvl="0" marL="1143000" marR="0" rtl="0" algn="l">
              <a:lnSpc>
                <a:spcPct val="130000"/>
              </a:lnSpc>
              <a:spcBef>
                <a:spcPts val="4800"/>
              </a:spcBef>
              <a:spcAft>
                <a:spcPts val="0"/>
              </a:spcAft>
              <a:buClr>
                <a:srgbClr val="ECBA2B"/>
              </a:buClr>
              <a:buSzPts val="9450"/>
              <a:buFont typeface="Noto Sans Symbols"/>
              <a:buChar char="▪"/>
            </a:pPr>
            <a:r>
              <a:rPr lang="en-US" sz="10500">
                <a:solidFill>
                  <a:srgbClr val="FFFCF5"/>
                </a:solidFill>
                <a:latin typeface="Arial"/>
                <a:ea typeface="Arial"/>
                <a:cs typeface="Arial"/>
                <a:sym typeface="Arial"/>
              </a:rPr>
              <a:t>What was the most meaningful part of the course?</a:t>
            </a:r>
            <a:endParaRPr/>
          </a:p>
          <a:p>
            <a:pPr indent="-1143000" lvl="0" marL="1143000" marR="0" rtl="0" algn="l">
              <a:lnSpc>
                <a:spcPct val="130000"/>
              </a:lnSpc>
              <a:spcBef>
                <a:spcPts val="4800"/>
              </a:spcBef>
              <a:spcAft>
                <a:spcPts val="0"/>
              </a:spcAft>
              <a:buClr>
                <a:srgbClr val="ECBA2B"/>
              </a:buClr>
              <a:buSzPts val="9450"/>
              <a:buFont typeface="Noto Sans Symbols"/>
              <a:buChar char="▪"/>
            </a:pPr>
            <a:r>
              <a:rPr lang="en-US" sz="10500">
                <a:solidFill>
                  <a:srgbClr val="FFFCF5"/>
                </a:solidFill>
                <a:latin typeface="Arial"/>
                <a:ea typeface="Arial"/>
                <a:cs typeface="Arial"/>
                <a:sym typeface="Arial"/>
              </a:rPr>
              <a:t>One thing you’re most proud of so far?</a:t>
            </a:r>
            <a:endParaRPr/>
          </a:p>
        </p:txBody>
      </p:sp>
      <p:sp>
        <p:nvSpPr>
          <p:cNvPr id="894" name="Google Shape;894;p55"/>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
        <p:nvSpPr>
          <p:cNvPr id="895" name="Google Shape;895;p55"/>
          <p:cNvSpPr txBox="1"/>
          <p:nvPr/>
        </p:nvSpPr>
        <p:spPr>
          <a:xfrm>
            <a:off x="6071926" y="10827051"/>
            <a:ext cx="2775516" cy="3083907"/>
          </a:xfrm>
          <a:prstGeom prst="rect">
            <a:avLst/>
          </a:prstGeom>
          <a:noFill/>
          <a:ln>
            <a:noFill/>
          </a:ln>
        </p:spPr>
        <p:txBody>
          <a:bodyPr anchorCtr="0" anchor="t" bIns="3025" lIns="6075" spcFirstLastPara="1" rIns="6075" wrap="square" tIns="3025">
            <a:spAutoFit/>
          </a:bodyPr>
          <a:lstStyle/>
          <a:p>
            <a:pPr indent="0" lvl="0" marL="0" marR="0" rtl="0" algn="l">
              <a:spcBef>
                <a:spcPts val="0"/>
              </a:spcBef>
              <a:spcAft>
                <a:spcPts val="0"/>
              </a:spcAft>
              <a:buNone/>
            </a:pPr>
            <a:r>
              <a:rPr lang="en-US" sz="20000">
                <a:solidFill>
                  <a:srgbClr val="FFFCF5"/>
                </a:solidFill>
                <a:latin typeface="Arial"/>
                <a:ea typeface="Arial"/>
                <a:cs typeface="Arial"/>
                <a:sym typeface="Arial"/>
              </a:rPr>
              <a:t>?</a:t>
            </a:r>
            <a:endParaRPr/>
          </a:p>
        </p:txBody>
      </p:sp>
    </p:spTree>
  </p:cSld>
  <p:clrMapOvr>
    <a:masterClrMapping/>
  </p:clrMapOvr>
  <mc:AlternateContent>
    <mc:Choice Requires="p14">
      <p:transition spd="slow" p14:dur="2000">
        <p:push/>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93">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93">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93">
                                            <p:txEl>
                                              <p:pRg end="2" st="2"/>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900" name="Shape 900"/>
        <p:cNvGrpSpPr/>
        <p:nvPr/>
      </p:nvGrpSpPr>
      <p:grpSpPr>
        <a:xfrm>
          <a:off x="0" y="0"/>
          <a:ext cx="0" cy="0"/>
          <a:chOff x="0" y="0"/>
          <a:chExt cx="0" cy="0"/>
        </a:xfrm>
      </p:grpSpPr>
      <p:sp>
        <p:nvSpPr>
          <p:cNvPr id="901" name="Google Shape;901;p56"/>
          <p:cNvSpPr/>
          <p:nvPr/>
        </p:nvSpPr>
        <p:spPr>
          <a:xfrm>
            <a:off x="40392626" y="794"/>
            <a:ext cx="10731224" cy="28756769"/>
          </a:xfrm>
          <a:prstGeom prst="rect">
            <a:avLst/>
          </a:prstGeom>
          <a:solidFill>
            <a:srgbClr val="475043"/>
          </a:solidFill>
          <a:ln>
            <a:noFill/>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900">
              <a:solidFill>
                <a:schemeClr val="lt1"/>
              </a:solidFill>
              <a:latin typeface="Calibri"/>
              <a:ea typeface="Calibri"/>
              <a:cs typeface="Calibri"/>
              <a:sym typeface="Calibri"/>
            </a:endParaRPr>
          </a:p>
        </p:txBody>
      </p:sp>
      <p:sp>
        <p:nvSpPr>
          <p:cNvPr id="902" name="Google Shape;902;p56"/>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Next Steps</a:t>
            </a:r>
            <a:endParaRPr/>
          </a:p>
        </p:txBody>
      </p:sp>
      <p:sp>
        <p:nvSpPr>
          <p:cNvPr id="903" name="Google Shape;903;p56"/>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904" name="Google Shape;904;p56"/>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ACCOMPLISHMENT</a:t>
            </a:r>
            <a:endParaRPr/>
          </a:p>
        </p:txBody>
      </p:sp>
      <p:sp>
        <p:nvSpPr>
          <p:cNvPr id="905" name="Google Shape;905;p56"/>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
        <p:nvSpPr>
          <p:cNvPr id="906" name="Google Shape;906;p56"/>
          <p:cNvSpPr txBox="1"/>
          <p:nvPr>
            <p:ph idx="1" type="body"/>
          </p:nvPr>
        </p:nvSpPr>
        <p:spPr>
          <a:xfrm>
            <a:off x="4669405" y="10603288"/>
            <a:ext cx="28530350" cy="14579396"/>
          </a:xfrm>
          <a:prstGeom prst="rect">
            <a:avLst/>
          </a:prstGeom>
          <a:noFill/>
          <a:ln>
            <a:noFill/>
          </a:ln>
        </p:spPr>
        <p:txBody>
          <a:bodyPr anchorCtr="0" anchor="t" bIns="228200" lIns="456400" spcFirstLastPara="1" rIns="456400" wrap="square" tIns="228200">
            <a:noAutofit/>
          </a:bodyPr>
          <a:lstStyle/>
          <a:p>
            <a:pPr indent="-1711516" lvl="0" marL="1711516" rtl="0" algn="l">
              <a:lnSpc>
                <a:spcPct val="130000"/>
              </a:lnSpc>
              <a:spcBef>
                <a:spcPts val="0"/>
              </a:spcBef>
              <a:spcAft>
                <a:spcPts val="0"/>
              </a:spcAft>
              <a:buClr>
                <a:srgbClr val="475043"/>
              </a:buClr>
              <a:buSzPts val="11000"/>
              <a:buFont typeface="Calibri"/>
              <a:buAutoNum type="arabicPeriod"/>
            </a:pPr>
            <a:r>
              <a:rPr lang="en-US" sz="11000">
                <a:solidFill>
                  <a:srgbClr val="09101B"/>
                </a:solidFill>
                <a:latin typeface="Arial"/>
                <a:ea typeface="Arial"/>
                <a:cs typeface="Arial"/>
                <a:sym typeface="Arial"/>
              </a:rPr>
              <a:t>Coaching Call: Finalize Your </a:t>
            </a:r>
            <a:br>
              <a:rPr lang="en-US" sz="11000">
                <a:solidFill>
                  <a:srgbClr val="09101B"/>
                </a:solidFill>
                <a:latin typeface="Arial"/>
                <a:ea typeface="Arial"/>
                <a:cs typeface="Arial"/>
                <a:sym typeface="Arial"/>
              </a:rPr>
            </a:br>
            <a:r>
              <a:rPr lang="en-US" sz="11000">
                <a:solidFill>
                  <a:srgbClr val="09101B"/>
                </a:solidFill>
                <a:latin typeface="Arial"/>
                <a:ea typeface="Arial"/>
                <a:cs typeface="Arial"/>
                <a:sym typeface="Arial"/>
              </a:rPr>
              <a:t>Wellbeing Ripple Plan</a:t>
            </a:r>
            <a:endParaRPr/>
          </a:p>
          <a:p>
            <a:pPr indent="-1711516" lvl="0" marL="1711516" rtl="0" algn="l">
              <a:lnSpc>
                <a:spcPct val="130000"/>
              </a:lnSpc>
              <a:spcBef>
                <a:spcPts val="4800"/>
              </a:spcBef>
              <a:spcAft>
                <a:spcPts val="0"/>
              </a:spcAft>
              <a:buClr>
                <a:srgbClr val="475043"/>
              </a:buClr>
              <a:buSzPts val="11000"/>
              <a:buFont typeface="Calibri"/>
              <a:buAutoNum type="arabicPeriod"/>
            </a:pPr>
            <a:r>
              <a:rPr lang="en-US" sz="11000">
                <a:solidFill>
                  <a:srgbClr val="09101B"/>
                </a:solidFill>
                <a:latin typeface="Arial"/>
                <a:ea typeface="Arial"/>
                <a:cs typeface="Arial"/>
                <a:sym typeface="Arial"/>
              </a:rPr>
              <a:t>Wellbeing Ripple Roundup</a:t>
            </a:r>
            <a:endParaRPr/>
          </a:p>
          <a:p>
            <a:pPr indent="-1426263" lvl="1" marL="3708285" rtl="0" algn="l">
              <a:lnSpc>
                <a:spcPct val="130000"/>
              </a:lnSpc>
              <a:spcBef>
                <a:spcPts val="1800"/>
              </a:spcBef>
              <a:spcAft>
                <a:spcPts val="0"/>
              </a:spcAft>
              <a:buClr>
                <a:srgbClr val="475043"/>
              </a:buClr>
              <a:buSzPts val="9100"/>
              <a:buFont typeface="Noto Sans Symbols"/>
              <a:buChar char="▪"/>
            </a:pPr>
            <a:r>
              <a:rPr lang="en-US" sz="9100">
                <a:solidFill>
                  <a:srgbClr val="09101B"/>
                </a:solidFill>
                <a:latin typeface="Arial"/>
                <a:ea typeface="Arial"/>
                <a:cs typeface="Arial"/>
                <a:sym typeface="Arial"/>
              </a:rPr>
              <a:t>Come ready to share a special </a:t>
            </a:r>
            <a:br>
              <a:rPr lang="en-US" sz="9100">
                <a:solidFill>
                  <a:srgbClr val="09101B"/>
                </a:solidFill>
                <a:latin typeface="Arial"/>
                <a:ea typeface="Arial"/>
                <a:cs typeface="Arial"/>
                <a:sym typeface="Arial"/>
              </a:rPr>
            </a:br>
            <a:r>
              <a:rPr b="1" lang="en-US" sz="9100">
                <a:solidFill>
                  <a:srgbClr val="475043"/>
                </a:solidFill>
                <a:latin typeface="Arial"/>
                <a:ea typeface="Arial"/>
                <a:cs typeface="Arial"/>
                <a:sym typeface="Arial"/>
              </a:rPr>
              <a:t>Reflection Round </a:t>
            </a:r>
            <a:r>
              <a:rPr lang="en-US" sz="9100">
                <a:solidFill>
                  <a:srgbClr val="09101B"/>
                </a:solidFill>
                <a:latin typeface="Arial"/>
                <a:ea typeface="Arial"/>
                <a:cs typeface="Arial"/>
                <a:sym typeface="Arial"/>
              </a:rPr>
              <a:t>about your </a:t>
            </a:r>
            <a:br>
              <a:rPr lang="en-US" sz="9100">
                <a:solidFill>
                  <a:srgbClr val="09101B"/>
                </a:solidFill>
                <a:latin typeface="Arial"/>
                <a:ea typeface="Arial"/>
                <a:cs typeface="Arial"/>
                <a:sym typeface="Arial"/>
              </a:rPr>
            </a:br>
            <a:r>
              <a:rPr lang="en-US" sz="9100">
                <a:solidFill>
                  <a:srgbClr val="09101B"/>
                </a:solidFill>
                <a:latin typeface="Arial"/>
                <a:ea typeface="Arial"/>
                <a:cs typeface="Arial"/>
                <a:sym typeface="Arial"/>
              </a:rPr>
              <a:t>Wellbeing Ripple.</a:t>
            </a:r>
            <a:endParaRPr/>
          </a:p>
        </p:txBody>
      </p:sp>
    </p:spTree>
  </p:cSld>
  <p:clrMapOvr>
    <a:masterClrMapping/>
  </p:clrMapOvr>
  <mc:AlternateContent>
    <mc:Choice Requires="p14">
      <p:transition spd="slow" p14:dur="2000">
        <p:push/>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06">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06">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06">
                                            <p:txEl>
                                              <p:pRg end="2" st="2"/>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75043"/>
        </a:solidFill>
      </p:bgPr>
    </p:bg>
    <p:spTree>
      <p:nvGrpSpPr>
        <p:cNvPr id="910" name="Shape 910"/>
        <p:cNvGrpSpPr/>
        <p:nvPr/>
      </p:nvGrpSpPr>
      <p:grpSpPr>
        <a:xfrm>
          <a:off x="0" y="0"/>
          <a:ext cx="0" cy="0"/>
          <a:chOff x="0" y="0"/>
          <a:chExt cx="0" cy="0"/>
        </a:xfrm>
      </p:grpSpPr>
      <p:sp>
        <p:nvSpPr>
          <p:cNvPr id="911" name="Google Shape;911;p57"/>
          <p:cNvSpPr/>
          <p:nvPr/>
        </p:nvSpPr>
        <p:spPr>
          <a:xfrm>
            <a:off x="8258296" y="14988131"/>
            <a:ext cx="34607259" cy="33808"/>
          </a:xfrm>
          <a:prstGeom prst="rect">
            <a:avLst/>
          </a:prstGeom>
          <a:solidFill>
            <a:srgbClr val="ECBA2B"/>
          </a:solidFill>
          <a:ln>
            <a:noFill/>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chemeClr val="lt1"/>
              </a:solidFill>
              <a:latin typeface="Calibri"/>
              <a:ea typeface="Calibri"/>
              <a:cs typeface="Calibri"/>
              <a:sym typeface="Calibri"/>
            </a:endParaRPr>
          </a:p>
        </p:txBody>
      </p:sp>
      <p:sp>
        <p:nvSpPr>
          <p:cNvPr id="912" name="Google Shape;912;p57"/>
          <p:cNvSpPr txBox="1"/>
          <p:nvPr/>
        </p:nvSpPr>
        <p:spPr>
          <a:xfrm>
            <a:off x="7920761" y="6907649"/>
            <a:ext cx="31147403" cy="7776276"/>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50000">
                <a:solidFill>
                  <a:srgbClr val="ECBA2B"/>
                </a:solidFill>
                <a:latin typeface="Arial"/>
                <a:ea typeface="Arial"/>
                <a:cs typeface="Arial"/>
                <a:sym typeface="Arial"/>
              </a:rPr>
              <a:t>Thanks</a:t>
            </a:r>
            <a:endParaRPr/>
          </a:p>
        </p:txBody>
      </p:sp>
      <p:sp>
        <p:nvSpPr>
          <p:cNvPr id="913" name="Google Shape;913;p57"/>
          <p:cNvSpPr txBox="1"/>
          <p:nvPr/>
        </p:nvSpPr>
        <p:spPr>
          <a:xfrm>
            <a:off x="8102171" y="15991189"/>
            <a:ext cx="35941964" cy="2805684"/>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17700">
                <a:solidFill>
                  <a:schemeClr val="lt1"/>
                </a:solidFill>
                <a:latin typeface="Arial"/>
                <a:ea typeface="Arial"/>
                <a:cs typeface="Arial"/>
                <a:sym typeface="Arial"/>
              </a:rPr>
              <a:t>for your attention</a:t>
            </a:r>
            <a:endParaRPr/>
          </a:p>
        </p:txBody>
      </p:sp>
      <p:sp>
        <p:nvSpPr>
          <p:cNvPr id="914" name="Google Shape;914;p57"/>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2000">
        <p:push/>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140" name="Shape 140"/>
        <p:cNvGrpSpPr/>
        <p:nvPr/>
      </p:nvGrpSpPr>
      <p:grpSpPr>
        <a:xfrm>
          <a:off x="0" y="0"/>
          <a:ext cx="0" cy="0"/>
          <a:chOff x="0" y="0"/>
          <a:chExt cx="0" cy="0"/>
        </a:xfrm>
      </p:grpSpPr>
      <p:sp>
        <p:nvSpPr>
          <p:cNvPr id="141" name="Google Shape;141;p6"/>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Reflection Round</a:t>
            </a:r>
            <a:endParaRPr/>
          </a:p>
        </p:txBody>
      </p:sp>
      <p:sp>
        <p:nvSpPr>
          <p:cNvPr id="142" name="Google Shape;142;p6"/>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143" name="Google Shape;143;p6"/>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REFLECTION ROUND</a:t>
            </a:r>
            <a:endParaRPr/>
          </a:p>
        </p:txBody>
      </p:sp>
      <p:sp>
        <p:nvSpPr>
          <p:cNvPr id="144" name="Google Shape;144;p6"/>
          <p:cNvSpPr/>
          <p:nvPr/>
        </p:nvSpPr>
        <p:spPr>
          <a:xfrm>
            <a:off x="6219091" y="10827051"/>
            <a:ext cx="38211343" cy="14340777"/>
          </a:xfrm>
          <a:prstGeom prst="roundRect">
            <a:avLst>
              <a:gd fmla="val 8397" name="adj"/>
            </a:avLst>
          </a:prstGeom>
          <a:solidFill>
            <a:srgbClr val="475043"/>
          </a:solidFill>
          <a:ln>
            <a:noFill/>
          </a:ln>
        </p:spPr>
        <p:txBody>
          <a:bodyPr anchorCtr="0" anchor="ctr" bIns="351000" lIns="351000" spcFirstLastPara="1" rIns="351000" wrap="square" tIns="351000">
            <a:noAutofit/>
          </a:bodyPr>
          <a:lstStyle/>
          <a:p>
            <a:pPr indent="0" lvl="0" marL="0" marR="0" rtl="0" algn="l">
              <a:lnSpc>
                <a:spcPct val="150000"/>
              </a:lnSpc>
              <a:spcBef>
                <a:spcPts val="0"/>
              </a:spcBef>
              <a:spcAft>
                <a:spcPts val="0"/>
              </a:spcAft>
              <a:buNone/>
            </a:pPr>
            <a:r>
              <a:t/>
            </a:r>
            <a:endParaRPr sz="12000">
              <a:solidFill>
                <a:schemeClr val="lt1"/>
              </a:solidFill>
              <a:latin typeface="Roboto Light"/>
              <a:ea typeface="Roboto Light"/>
              <a:cs typeface="Roboto Light"/>
              <a:sym typeface="Roboto Light"/>
            </a:endParaRPr>
          </a:p>
        </p:txBody>
      </p:sp>
      <p:sp>
        <p:nvSpPr>
          <p:cNvPr id="145" name="Google Shape;145;p6"/>
          <p:cNvSpPr/>
          <p:nvPr/>
        </p:nvSpPr>
        <p:spPr>
          <a:xfrm>
            <a:off x="4620497" y="10124341"/>
            <a:ext cx="4318714" cy="4325207"/>
          </a:xfrm>
          <a:prstGeom prst="ellipse">
            <a:avLst/>
          </a:prstGeom>
          <a:solidFill>
            <a:srgbClr val="ECBA2B"/>
          </a:solidFill>
          <a:ln>
            <a:noFill/>
          </a:ln>
        </p:spPr>
        <p:txBody>
          <a:bodyPr anchorCtr="0" anchor="ctr" bIns="3425" lIns="6850" spcFirstLastPara="1" rIns="6850" wrap="square" tIns="3425">
            <a:noAutofit/>
          </a:bodyPr>
          <a:lstStyle/>
          <a:p>
            <a:pPr indent="0" lvl="0" marL="0" marR="0" rtl="0" algn="ctr">
              <a:spcBef>
                <a:spcPts val="0"/>
              </a:spcBef>
              <a:spcAft>
                <a:spcPts val="0"/>
              </a:spcAft>
              <a:buNone/>
            </a:pPr>
            <a:r>
              <a:t/>
            </a:r>
            <a:endParaRPr sz="1350">
              <a:solidFill>
                <a:schemeClr val="lt1"/>
              </a:solidFill>
              <a:latin typeface="Calibri"/>
              <a:ea typeface="Calibri"/>
              <a:cs typeface="Calibri"/>
              <a:sym typeface="Calibri"/>
            </a:endParaRPr>
          </a:p>
        </p:txBody>
      </p:sp>
      <p:sp>
        <p:nvSpPr>
          <p:cNvPr id="146" name="Google Shape;146;p6"/>
          <p:cNvSpPr txBox="1"/>
          <p:nvPr/>
        </p:nvSpPr>
        <p:spPr>
          <a:xfrm>
            <a:off x="10287406" y="11715826"/>
            <a:ext cx="34006130" cy="12540228"/>
          </a:xfrm>
          <a:prstGeom prst="rect">
            <a:avLst/>
          </a:prstGeom>
          <a:noFill/>
          <a:ln>
            <a:noFill/>
          </a:ln>
        </p:spPr>
        <p:txBody>
          <a:bodyPr anchorCtr="0" anchor="t" bIns="45700" lIns="91425" spcFirstLastPara="1" rIns="91425" wrap="square" tIns="45700">
            <a:spAutoFit/>
          </a:bodyPr>
          <a:lstStyle/>
          <a:p>
            <a:pPr indent="0" lvl="0" marL="0" marR="0" rtl="0" algn="l">
              <a:lnSpc>
                <a:spcPct val="130000"/>
              </a:lnSpc>
              <a:spcBef>
                <a:spcPts val="0"/>
              </a:spcBef>
              <a:spcAft>
                <a:spcPts val="0"/>
              </a:spcAft>
              <a:buNone/>
            </a:pPr>
            <a:r>
              <a:rPr lang="en-US" sz="8800">
                <a:solidFill>
                  <a:srgbClr val="FFFCF5"/>
                </a:solidFill>
                <a:latin typeface="Arial"/>
                <a:ea typeface="Arial"/>
                <a:cs typeface="Arial"/>
                <a:sym typeface="Arial"/>
              </a:rPr>
              <a:t>When it comes to accomplishing what matters most to you in life:</a:t>
            </a:r>
            <a:endParaRPr/>
          </a:p>
          <a:p>
            <a:pPr indent="-1143000" lvl="0" marL="1143000" marR="0" rtl="0" algn="l">
              <a:lnSpc>
                <a:spcPct val="130000"/>
              </a:lnSpc>
              <a:spcBef>
                <a:spcPts val="2400"/>
              </a:spcBef>
              <a:spcAft>
                <a:spcPts val="0"/>
              </a:spcAft>
              <a:buClr>
                <a:srgbClr val="ECBA2B"/>
              </a:buClr>
              <a:buSzPts val="7920"/>
              <a:buFont typeface="Noto Sans Symbols"/>
              <a:buChar char="▪"/>
            </a:pPr>
            <a:r>
              <a:rPr lang="en-US" sz="8800">
                <a:solidFill>
                  <a:srgbClr val="FFFCF5"/>
                </a:solidFill>
                <a:latin typeface="Arial"/>
                <a:ea typeface="Arial"/>
                <a:cs typeface="Arial"/>
                <a:sym typeface="Arial"/>
              </a:rPr>
              <a:t>What’s gone well?</a:t>
            </a:r>
            <a:endParaRPr/>
          </a:p>
          <a:p>
            <a:pPr indent="-1143000" lvl="0" marL="1143000" marR="0" rtl="0" algn="l">
              <a:lnSpc>
                <a:spcPct val="130000"/>
              </a:lnSpc>
              <a:spcBef>
                <a:spcPts val="0"/>
              </a:spcBef>
              <a:spcAft>
                <a:spcPts val="0"/>
              </a:spcAft>
              <a:buClr>
                <a:srgbClr val="ECBA2B"/>
              </a:buClr>
              <a:buSzPts val="7920"/>
              <a:buFont typeface="Noto Sans Symbols"/>
              <a:buChar char="▪"/>
            </a:pPr>
            <a:r>
              <a:rPr lang="en-US" sz="8800">
                <a:solidFill>
                  <a:srgbClr val="FFFCF5"/>
                </a:solidFill>
                <a:latin typeface="Arial"/>
                <a:ea typeface="Arial"/>
                <a:cs typeface="Arial"/>
                <a:sym typeface="Arial"/>
              </a:rPr>
              <a:t>Where are you struggling?</a:t>
            </a:r>
            <a:endParaRPr/>
          </a:p>
          <a:p>
            <a:pPr indent="-1143000" lvl="0" marL="1143000" marR="0" rtl="0" algn="l">
              <a:lnSpc>
                <a:spcPct val="130000"/>
              </a:lnSpc>
              <a:spcBef>
                <a:spcPts val="0"/>
              </a:spcBef>
              <a:spcAft>
                <a:spcPts val="0"/>
              </a:spcAft>
              <a:buClr>
                <a:srgbClr val="ECBA2B"/>
              </a:buClr>
              <a:buSzPts val="7920"/>
              <a:buFont typeface="Noto Sans Symbols"/>
              <a:buChar char="▪"/>
            </a:pPr>
            <a:r>
              <a:rPr lang="en-US" sz="8800">
                <a:solidFill>
                  <a:srgbClr val="FFFCF5"/>
                </a:solidFill>
                <a:latin typeface="Arial"/>
                <a:ea typeface="Arial"/>
                <a:cs typeface="Arial"/>
                <a:sym typeface="Arial"/>
              </a:rPr>
              <a:t>What have you learned about yourself through your recent successes and setbacks? </a:t>
            </a:r>
            <a:endParaRPr/>
          </a:p>
          <a:p>
            <a:pPr indent="-1143000" lvl="0" marL="1143000" marR="0" rtl="0" algn="l">
              <a:lnSpc>
                <a:spcPct val="130000"/>
              </a:lnSpc>
              <a:spcBef>
                <a:spcPts val="0"/>
              </a:spcBef>
              <a:spcAft>
                <a:spcPts val="0"/>
              </a:spcAft>
              <a:buClr>
                <a:srgbClr val="ECBA2B"/>
              </a:buClr>
              <a:buSzPts val="7920"/>
              <a:buFont typeface="Noto Sans Symbols"/>
              <a:buChar char="▪"/>
            </a:pPr>
            <a:r>
              <a:rPr lang="en-US" sz="8800">
                <a:solidFill>
                  <a:srgbClr val="FFFCF5"/>
                </a:solidFill>
                <a:latin typeface="Arial"/>
                <a:ea typeface="Arial"/>
                <a:cs typeface="Arial"/>
                <a:sym typeface="Arial"/>
              </a:rPr>
              <a:t>What would you like to try to accomplish more of what matters most to you? </a:t>
            </a:r>
            <a:endParaRPr/>
          </a:p>
        </p:txBody>
      </p:sp>
      <p:sp>
        <p:nvSpPr>
          <p:cNvPr id="147" name="Google Shape;147;p6"/>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
        <p:nvSpPr>
          <p:cNvPr id="148" name="Google Shape;148;p6"/>
          <p:cNvSpPr txBox="1"/>
          <p:nvPr/>
        </p:nvSpPr>
        <p:spPr>
          <a:xfrm>
            <a:off x="6071926" y="10827051"/>
            <a:ext cx="2775516" cy="3083907"/>
          </a:xfrm>
          <a:prstGeom prst="rect">
            <a:avLst/>
          </a:prstGeom>
          <a:noFill/>
          <a:ln>
            <a:noFill/>
          </a:ln>
        </p:spPr>
        <p:txBody>
          <a:bodyPr anchorCtr="0" anchor="t" bIns="3025" lIns="6075" spcFirstLastPara="1" rIns="6075" wrap="square" tIns="3025">
            <a:spAutoFit/>
          </a:bodyPr>
          <a:lstStyle/>
          <a:p>
            <a:pPr indent="0" lvl="0" marL="0" marR="0" rtl="0" algn="l">
              <a:spcBef>
                <a:spcPts val="0"/>
              </a:spcBef>
              <a:spcAft>
                <a:spcPts val="0"/>
              </a:spcAft>
              <a:buNone/>
            </a:pPr>
            <a:r>
              <a:rPr lang="en-US" sz="20000">
                <a:solidFill>
                  <a:srgbClr val="FFFCF5"/>
                </a:solidFill>
                <a:latin typeface="Arial"/>
                <a:ea typeface="Arial"/>
                <a:cs typeface="Arial"/>
                <a:sym typeface="Arial"/>
              </a:rPr>
              <a:t>?</a:t>
            </a:r>
            <a:endParaRPr/>
          </a:p>
        </p:txBody>
      </p:sp>
    </p:spTree>
  </p:cSld>
  <p:clrMapOvr>
    <a:masterClrMapping/>
  </p:clrMapOvr>
  <mc:AlternateContent>
    <mc:Choice Requires="p14">
      <p:transition spd="slow" p14:dur="2000">
        <p:push/>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6">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6">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6">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6">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6">
                                            <p:txEl>
                                              <p:pRg end="4" st="4"/>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75043"/>
        </a:solidFill>
      </p:bgPr>
    </p:bg>
    <p:spTree>
      <p:nvGrpSpPr>
        <p:cNvPr id="152" name="Shape 152"/>
        <p:cNvGrpSpPr/>
        <p:nvPr/>
      </p:nvGrpSpPr>
      <p:grpSpPr>
        <a:xfrm>
          <a:off x="0" y="0"/>
          <a:ext cx="0" cy="0"/>
          <a:chOff x="0" y="0"/>
          <a:chExt cx="0" cy="0"/>
        </a:xfrm>
      </p:grpSpPr>
      <p:sp>
        <p:nvSpPr>
          <p:cNvPr id="153" name="Google Shape;153;p7"/>
          <p:cNvSpPr/>
          <p:nvPr/>
        </p:nvSpPr>
        <p:spPr>
          <a:xfrm>
            <a:off x="8258296" y="14988131"/>
            <a:ext cx="34607259" cy="33808"/>
          </a:xfrm>
          <a:prstGeom prst="rect">
            <a:avLst/>
          </a:prstGeom>
          <a:solidFill>
            <a:schemeClr val="lt1"/>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chemeClr val="lt1"/>
              </a:solidFill>
              <a:latin typeface="Calibri"/>
              <a:ea typeface="Calibri"/>
              <a:cs typeface="Calibri"/>
              <a:sym typeface="Calibri"/>
            </a:endParaRPr>
          </a:p>
        </p:txBody>
      </p:sp>
      <p:sp>
        <p:nvSpPr>
          <p:cNvPr id="154" name="Google Shape;154;p7"/>
          <p:cNvSpPr txBox="1"/>
          <p:nvPr/>
        </p:nvSpPr>
        <p:spPr>
          <a:xfrm>
            <a:off x="8102171" y="4652523"/>
            <a:ext cx="5338039" cy="10854041"/>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70000">
                <a:solidFill>
                  <a:srgbClr val="ECBA2B"/>
                </a:solidFill>
                <a:latin typeface="Arial"/>
                <a:ea typeface="Arial"/>
                <a:cs typeface="Arial"/>
                <a:sym typeface="Arial"/>
              </a:rPr>
              <a:t>2</a:t>
            </a:r>
            <a:endParaRPr/>
          </a:p>
        </p:txBody>
      </p:sp>
      <p:sp>
        <p:nvSpPr>
          <p:cNvPr id="155" name="Google Shape;155;p7"/>
          <p:cNvSpPr txBox="1"/>
          <p:nvPr/>
        </p:nvSpPr>
        <p:spPr>
          <a:xfrm>
            <a:off x="8102171" y="15991189"/>
            <a:ext cx="35941964" cy="2805684"/>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17700">
                <a:solidFill>
                  <a:srgbClr val="FFFCF5"/>
                </a:solidFill>
                <a:latin typeface="Arial"/>
                <a:ea typeface="Arial"/>
                <a:cs typeface="Arial"/>
                <a:sym typeface="Arial"/>
              </a:rPr>
              <a:t>Values In Action</a:t>
            </a:r>
            <a:endParaRPr/>
          </a:p>
        </p:txBody>
      </p:sp>
      <p:sp>
        <p:nvSpPr>
          <p:cNvPr id="156" name="Google Shape;156;p7"/>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2000">
        <p:push/>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161" name="Shape 161"/>
        <p:cNvGrpSpPr/>
        <p:nvPr/>
      </p:nvGrpSpPr>
      <p:grpSpPr>
        <a:xfrm>
          <a:off x="0" y="0"/>
          <a:ext cx="0" cy="0"/>
          <a:chOff x="0" y="0"/>
          <a:chExt cx="0" cy="0"/>
        </a:xfrm>
      </p:grpSpPr>
      <p:sp>
        <p:nvSpPr>
          <p:cNvPr id="162" name="Google Shape;162;p8"/>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Reflect</a:t>
            </a:r>
            <a:endParaRPr/>
          </a:p>
        </p:txBody>
      </p:sp>
      <p:sp>
        <p:nvSpPr>
          <p:cNvPr id="163" name="Google Shape;163;p8"/>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164" name="Google Shape;164;p8"/>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VALUES IN ACTION</a:t>
            </a:r>
            <a:endParaRPr/>
          </a:p>
        </p:txBody>
      </p:sp>
      <p:sp>
        <p:nvSpPr>
          <p:cNvPr id="165" name="Google Shape;165;p8"/>
          <p:cNvSpPr/>
          <p:nvPr/>
        </p:nvSpPr>
        <p:spPr>
          <a:xfrm>
            <a:off x="6219091" y="11807916"/>
            <a:ext cx="38211343" cy="13359912"/>
          </a:xfrm>
          <a:prstGeom prst="roundRect">
            <a:avLst>
              <a:gd fmla="val 8397" name="adj"/>
            </a:avLst>
          </a:prstGeom>
          <a:solidFill>
            <a:srgbClr val="475043"/>
          </a:solidFill>
          <a:ln>
            <a:noFill/>
          </a:ln>
        </p:spPr>
        <p:txBody>
          <a:bodyPr anchorCtr="0" anchor="ctr" bIns="351000" lIns="351000" spcFirstLastPara="1" rIns="351000" wrap="square" tIns="351000">
            <a:noAutofit/>
          </a:bodyPr>
          <a:lstStyle/>
          <a:p>
            <a:pPr indent="0" lvl="0" marL="0" marR="0" rtl="0" algn="l">
              <a:lnSpc>
                <a:spcPct val="150000"/>
              </a:lnSpc>
              <a:spcBef>
                <a:spcPts val="0"/>
              </a:spcBef>
              <a:spcAft>
                <a:spcPts val="0"/>
              </a:spcAft>
              <a:buNone/>
            </a:pPr>
            <a:r>
              <a:t/>
            </a:r>
            <a:endParaRPr sz="12000">
              <a:solidFill>
                <a:schemeClr val="lt1"/>
              </a:solidFill>
              <a:latin typeface="Roboto Light"/>
              <a:ea typeface="Roboto Light"/>
              <a:cs typeface="Roboto Light"/>
              <a:sym typeface="Roboto Light"/>
            </a:endParaRPr>
          </a:p>
        </p:txBody>
      </p:sp>
      <p:sp>
        <p:nvSpPr>
          <p:cNvPr id="166" name="Google Shape;166;p8"/>
          <p:cNvSpPr/>
          <p:nvPr/>
        </p:nvSpPr>
        <p:spPr>
          <a:xfrm>
            <a:off x="4620497" y="10124341"/>
            <a:ext cx="4318714" cy="4325207"/>
          </a:xfrm>
          <a:prstGeom prst="ellipse">
            <a:avLst/>
          </a:prstGeom>
          <a:solidFill>
            <a:srgbClr val="ECBA2B"/>
          </a:solidFill>
          <a:ln>
            <a:noFill/>
          </a:ln>
        </p:spPr>
        <p:txBody>
          <a:bodyPr anchorCtr="0" anchor="ctr" bIns="3425" lIns="6850" spcFirstLastPara="1" rIns="6850" wrap="square" tIns="3425">
            <a:noAutofit/>
          </a:bodyPr>
          <a:lstStyle/>
          <a:p>
            <a:pPr indent="0" lvl="0" marL="0" marR="0" rtl="0" algn="ctr">
              <a:spcBef>
                <a:spcPts val="0"/>
              </a:spcBef>
              <a:spcAft>
                <a:spcPts val="0"/>
              </a:spcAft>
              <a:buNone/>
            </a:pPr>
            <a:r>
              <a:t/>
            </a:r>
            <a:endParaRPr sz="1350">
              <a:solidFill>
                <a:schemeClr val="lt1"/>
              </a:solidFill>
              <a:latin typeface="Calibri"/>
              <a:ea typeface="Calibri"/>
              <a:cs typeface="Calibri"/>
              <a:sym typeface="Calibri"/>
            </a:endParaRPr>
          </a:p>
        </p:txBody>
      </p:sp>
      <p:sp>
        <p:nvSpPr>
          <p:cNvPr id="167" name="Google Shape;167;p8"/>
          <p:cNvSpPr txBox="1"/>
          <p:nvPr/>
        </p:nvSpPr>
        <p:spPr>
          <a:xfrm>
            <a:off x="10087857" y="14143238"/>
            <a:ext cx="31934785" cy="8257069"/>
          </a:xfrm>
          <a:prstGeom prst="rect">
            <a:avLst/>
          </a:prstGeom>
          <a:noFill/>
          <a:ln>
            <a:noFill/>
          </a:ln>
        </p:spPr>
        <p:txBody>
          <a:bodyPr anchorCtr="0" anchor="t" bIns="45700" lIns="91425" spcFirstLastPara="1" rIns="91425" wrap="square" tIns="45700">
            <a:spAutoFit/>
          </a:bodyPr>
          <a:lstStyle/>
          <a:p>
            <a:pPr indent="-1143000" lvl="0" marL="1143000" marR="0" rtl="0" algn="l">
              <a:lnSpc>
                <a:spcPct val="130434"/>
              </a:lnSpc>
              <a:spcBef>
                <a:spcPts val="0"/>
              </a:spcBef>
              <a:spcAft>
                <a:spcPts val="0"/>
              </a:spcAft>
              <a:buClr>
                <a:srgbClr val="ECBA2B"/>
              </a:buClr>
              <a:buSzPts val="10350"/>
              <a:buFont typeface="Noto Sans Symbols"/>
              <a:buChar char="▪"/>
            </a:pPr>
            <a:r>
              <a:rPr lang="en-US" sz="11500">
                <a:solidFill>
                  <a:srgbClr val="FFFCF5"/>
                </a:solidFill>
                <a:latin typeface="Arial"/>
                <a:ea typeface="Arial"/>
                <a:cs typeface="Arial"/>
                <a:sym typeface="Arial"/>
              </a:rPr>
              <a:t>What was the last thing you accomplished – big or small – that you felt truly proud of?</a:t>
            </a:r>
            <a:endParaRPr/>
          </a:p>
          <a:p>
            <a:pPr indent="-1143000" lvl="0" marL="1143000" marR="0" rtl="0" algn="l">
              <a:lnSpc>
                <a:spcPct val="130434"/>
              </a:lnSpc>
              <a:spcBef>
                <a:spcPts val="4800"/>
              </a:spcBef>
              <a:spcAft>
                <a:spcPts val="0"/>
              </a:spcAft>
              <a:buClr>
                <a:srgbClr val="ECBA2B"/>
              </a:buClr>
              <a:buSzPts val="10350"/>
              <a:buFont typeface="Noto Sans Symbols"/>
              <a:buChar char="▪"/>
            </a:pPr>
            <a:r>
              <a:rPr lang="en-US" sz="11500">
                <a:solidFill>
                  <a:srgbClr val="FFFCF5"/>
                </a:solidFill>
                <a:latin typeface="Arial"/>
                <a:ea typeface="Arial"/>
                <a:cs typeface="Arial"/>
                <a:sym typeface="Arial"/>
              </a:rPr>
              <a:t>What was it about this effort or outcome that you were most proud of?</a:t>
            </a:r>
            <a:endParaRPr/>
          </a:p>
        </p:txBody>
      </p:sp>
      <p:sp>
        <p:nvSpPr>
          <p:cNvPr id="168" name="Google Shape;168;p8"/>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
        <p:nvSpPr>
          <p:cNvPr id="169" name="Google Shape;169;p8"/>
          <p:cNvSpPr txBox="1"/>
          <p:nvPr/>
        </p:nvSpPr>
        <p:spPr>
          <a:xfrm>
            <a:off x="6071926" y="10827051"/>
            <a:ext cx="2775516" cy="3083907"/>
          </a:xfrm>
          <a:prstGeom prst="rect">
            <a:avLst/>
          </a:prstGeom>
          <a:noFill/>
          <a:ln>
            <a:noFill/>
          </a:ln>
        </p:spPr>
        <p:txBody>
          <a:bodyPr anchorCtr="0" anchor="t" bIns="3025" lIns="6075" spcFirstLastPara="1" rIns="6075" wrap="square" tIns="3025">
            <a:spAutoFit/>
          </a:bodyPr>
          <a:lstStyle/>
          <a:p>
            <a:pPr indent="0" lvl="0" marL="0" marR="0" rtl="0" algn="l">
              <a:spcBef>
                <a:spcPts val="0"/>
              </a:spcBef>
              <a:spcAft>
                <a:spcPts val="0"/>
              </a:spcAft>
              <a:buNone/>
            </a:pPr>
            <a:r>
              <a:rPr lang="en-US" sz="20000">
                <a:solidFill>
                  <a:srgbClr val="FFFCF5"/>
                </a:solidFill>
                <a:latin typeface="Arial"/>
                <a:ea typeface="Arial"/>
                <a:cs typeface="Arial"/>
                <a:sym typeface="Arial"/>
              </a:rPr>
              <a:t>?</a:t>
            </a:r>
            <a:endParaRPr/>
          </a:p>
        </p:txBody>
      </p:sp>
    </p:spTree>
  </p:cSld>
  <p:clrMapOvr>
    <a:masterClrMapping/>
  </p:clrMapOvr>
  <mc:AlternateContent>
    <mc:Choice Requires="p14">
      <p:transition spd="slow" p14:dur="2000">
        <p:push/>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67">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67">
                                            <p:txEl>
                                              <p:pRg end="1" st="1"/>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174" name="Shape 174"/>
        <p:cNvGrpSpPr/>
        <p:nvPr/>
      </p:nvGrpSpPr>
      <p:grpSpPr>
        <a:xfrm>
          <a:off x="0" y="0"/>
          <a:ext cx="0" cy="0"/>
          <a:chOff x="0" y="0"/>
          <a:chExt cx="0" cy="0"/>
        </a:xfrm>
      </p:grpSpPr>
      <p:sp>
        <p:nvSpPr>
          <p:cNvPr id="175" name="Google Shape;175;p9"/>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Quote</a:t>
            </a:r>
            <a:endParaRPr/>
          </a:p>
        </p:txBody>
      </p:sp>
      <p:sp>
        <p:nvSpPr>
          <p:cNvPr id="176" name="Google Shape;176;p9"/>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177" name="Google Shape;177;p9"/>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VALUES IN ACTION</a:t>
            </a:r>
            <a:endParaRPr/>
          </a:p>
        </p:txBody>
      </p:sp>
      <p:sp>
        <p:nvSpPr>
          <p:cNvPr id="178" name="Google Shape;178;p9"/>
          <p:cNvSpPr/>
          <p:nvPr/>
        </p:nvSpPr>
        <p:spPr>
          <a:xfrm>
            <a:off x="6219091" y="11807916"/>
            <a:ext cx="38211343" cy="13359912"/>
          </a:xfrm>
          <a:prstGeom prst="roundRect">
            <a:avLst>
              <a:gd fmla="val 8397" name="adj"/>
            </a:avLst>
          </a:prstGeom>
          <a:solidFill>
            <a:srgbClr val="475043"/>
          </a:solidFill>
          <a:ln>
            <a:noFill/>
          </a:ln>
        </p:spPr>
        <p:txBody>
          <a:bodyPr anchorCtr="0" anchor="ctr" bIns="351000" lIns="351000" spcFirstLastPara="1" rIns="351000" wrap="square" tIns="351000">
            <a:noAutofit/>
          </a:bodyPr>
          <a:lstStyle/>
          <a:p>
            <a:pPr indent="0" lvl="0" marL="0" marR="0" rtl="0" algn="l">
              <a:lnSpc>
                <a:spcPct val="150000"/>
              </a:lnSpc>
              <a:spcBef>
                <a:spcPts val="0"/>
              </a:spcBef>
              <a:spcAft>
                <a:spcPts val="0"/>
              </a:spcAft>
              <a:buNone/>
            </a:pPr>
            <a:r>
              <a:t/>
            </a:r>
            <a:endParaRPr sz="12000">
              <a:solidFill>
                <a:schemeClr val="lt1"/>
              </a:solidFill>
              <a:latin typeface="Roboto Light"/>
              <a:ea typeface="Roboto Light"/>
              <a:cs typeface="Roboto Light"/>
              <a:sym typeface="Roboto Light"/>
            </a:endParaRPr>
          </a:p>
        </p:txBody>
      </p:sp>
      <p:sp>
        <p:nvSpPr>
          <p:cNvPr id="179" name="Google Shape;179;p9"/>
          <p:cNvSpPr/>
          <p:nvPr/>
        </p:nvSpPr>
        <p:spPr>
          <a:xfrm>
            <a:off x="4620497" y="10124341"/>
            <a:ext cx="4318714" cy="4325207"/>
          </a:xfrm>
          <a:prstGeom prst="ellipse">
            <a:avLst/>
          </a:prstGeom>
          <a:solidFill>
            <a:srgbClr val="ECBA2B"/>
          </a:solidFill>
          <a:ln>
            <a:noFill/>
          </a:ln>
        </p:spPr>
        <p:txBody>
          <a:bodyPr anchorCtr="0" anchor="ctr" bIns="3425" lIns="6850" spcFirstLastPara="1" rIns="6850" wrap="square" tIns="3425">
            <a:noAutofit/>
          </a:bodyPr>
          <a:lstStyle/>
          <a:p>
            <a:pPr indent="0" lvl="0" marL="0" marR="0" rtl="0" algn="ctr">
              <a:spcBef>
                <a:spcPts val="0"/>
              </a:spcBef>
              <a:spcAft>
                <a:spcPts val="0"/>
              </a:spcAft>
              <a:buNone/>
            </a:pPr>
            <a:r>
              <a:t/>
            </a:r>
            <a:endParaRPr sz="1350">
              <a:solidFill>
                <a:schemeClr val="lt1"/>
              </a:solidFill>
              <a:latin typeface="Calibri"/>
              <a:ea typeface="Calibri"/>
              <a:cs typeface="Calibri"/>
              <a:sym typeface="Calibri"/>
            </a:endParaRPr>
          </a:p>
        </p:txBody>
      </p:sp>
      <p:sp>
        <p:nvSpPr>
          <p:cNvPr id="180" name="Google Shape;180;p9"/>
          <p:cNvSpPr txBox="1"/>
          <p:nvPr/>
        </p:nvSpPr>
        <p:spPr>
          <a:xfrm>
            <a:off x="10537806" y="15228348"/>
            <a:ext cx="30750872" cy="2173865"/>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0">
                <a:solidFill>
                  <a:srgbClr val="FFFCF5"/>
                </a:solidFill>
                <a:latin typeface="Arial"/>
                <a:ea typeface="Arial"/>
                <a:cs typeface="Arial"/>
                <a:sym typeface="Arial"/>
              </a:rPr>
              <a:t>“Achievement without meaning is empty.”</a:t>
            </a:r>
            <a:endParaRPr/>
          </a:p>
        </p:txBody>
      </p:sp>
      <p:sp>
        <p:nvSpPr>
          <p:cNvPr id="181" name="Google Shape;181;p9"/>
          <p:cNvSpPr txBox="1"/>
          <p:nvPr/>
        </p:nvSpPr>
        <p:spPr>
          <a:xfrm>
            <a:off x="5924785" y="10342307"/>
            <a:ext cx="2775516" cy="6931114"/>
          </a:xfrm>
          <a:prstGeom prst="rect">
            <a:avLst/>
          </a:prstGeom>
          <a:noFill/>
          <a:ln>
            <a:noFill/>
          </a:ln>
        </p:spPr>
        <p:txBody>
          <a:bodyPr anchorCtr="0" anchor="t" bIns="3025" lIns="6075" spcFirstLastPara="1" rIns="6075" wrap="square" tIns="3025">
            <a:spAutoFit/>
          </a:bodyPr>
          <a:lstStyle/>
          <a:p>
            <a:pPr indent="0" lvl="0" marL="0" marR="0" rtl="0" algn="l">
              <a:spcBef>
                <a:spcPts val="0"/>
              </a:spcBef>
              <a:spcAft>
                <a:spcPts val="0"/>
              </a:spcAft>
              <a:buNone/>
            </a:pPr>
            <a:r>
              <a:rPr lang="en-US" sz="45000">
                <a:solidFill>
                  <a:srgbClr val="FFFCF5"/>
                </a:solidFill>
                <a:latin typeface="Arial"/>
                <a:ea typeface="Arial"/>
                <a:cs typeface="Arial"/>
                <a:sym typeface="Arial"/>
              </a:rPr>
              <a:t>”</a:t>
            </a:r>
            <a:endParaRPr/>
          </a:p>
        </p:txBody>
      </p:sp>
      <p:sp>
        <p:nvSpPr>
          <p:cNvPr id="182" name="Google Shape;182;p9"/>
          <p:cNvSpPr/>
          <p:nvPr/>
        </p:nvSpPr>
        <p:spPr>
          <a:xfrm>
            <a:off x="34364792" y="19784330"/>
            <a:ext cx="6341801" cy="156966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9600">
                <a:solidFill>
                  <a:srgbClr val="FFFCF5"/>
                </a:solidFill>
                <a:latin typeface="Arial"/>
                <a:ea typeface="Arial"/>
                <a:cs typeface="Arial"/>
                <a:sym typeface="Arial"/>
              </a:rPr>
              <a:t>– Zig Ziglar</a:t>
            </a:r>
            <a:endParaRPr/>
          </a:p>
        </p:txBody>
      </p:sp>
      <p:sp>
        <p:nvSpPr>
          <p:cNvPr id="183" name="Google Shape;183;p9"/>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2000">
        <p:push/>
      </p:transition>
    </mc:Choice>
    <mc:Fallback>
      <p:transition spd="slow">
        <p:fade/>
      </p:transition>
    </mc:Fallback>
  </mc:AlternateContent>
</p:sld>
</file>

<file path=ppt/theme/theme1.xml><?xml version="1.0" encoding="utf-8"?>
<a:theme xmlns:a="http://schemas.openxmlformats.org/drawingml/2006/main" xmlns:r="http://schemas.openxmlformats.org/officeDocument/2006/relationships" name="Office Theme">
  <a:themeElements>
    <a:clrScheme name="">
      <a:dk1>
        <a:srgbClr val="0B1019"/>
      </a:dk1>
      <a:lt1>
        <a:srgbClr val="EDEDED"/>
      </a:lt1>
      <a:dk2>
        <a:srgbClr val="6F6E6E"/>
      </a:dk2>
      <a:lt2>
        <a:srgbClr val="6F6E6E"/>
      </a:lt2>
      <a:accent1>
        <a:srgbClr val="E43C50"/>
      </a:accent1>
      <a:accent2>
        <a:srgbClr val="4E7993"/>
      </a:accent2>
      <a:accent3>
        <a:srgbClr val="233651"/>
      </a:accent3>
      <a:accent4>
        <a:srgbClr val="F0F9F0"/>
      </a:accent4>
      <a:accent5>
        <a:srgbClr val="9A373E"/>
      </a:accent5>
      <a:accent6>
        <a:srgbClr val="A1191F"/>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2017-03-10T10:40:59Z</dcterms:created>
  <dc:creator>Hugo Alberts</dc:creator>
</cp:coreProperties>
</file>